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4" r:id="rId7"/>
    <p:sldId id="265" r:id="rId8"/>
    <p:sldId id="266" r:id="rId9"/>
    <p:sldId id="260" r:id="rId10"/>
    <p:sldId id="263" r:id="rId11"/>
    <p:sldId id="262" r:id="rId12"/>
    <p:sldId id="268" r:id="rId13"/>
    <p:sldId id="271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2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4D7854-278E-4F8B-8A0E-C716141CB36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Cyrl-BA"/>
        </a:p>
      </dgm:t>
    </dgm:pt>
    <dgm:pt modelId="{51E34DE4-4720-40D8-B29F-65CD70D0C61D}">
      <dgm:prSet phldrT="[Text]"/>
      <dgm:spPr/>
      <dgm:t>
        <a:bodyPr/>
        <a:lstStyle/>
        <a:p>
          <a:r>
            <a:rPr lang="sr-Cyrl-CS" dirty="0" smtClean="0"/>
            <a:t>ренесанса</a:t>
          </a:r>
          <a:endParaRPr lang="sr-Cyrl-BA" dirty="0"/>
        </a:p>
      </dgm:t>
    </dgm:pt>
    <dgm:pt modelId="{FE928EA5-3195-4282-AE5C-5CF6DB018D2D}" type="parTrans" cxnId="{4E55F3AB-32EE-4314-9040-3BBB485B7183}">
      <dgm:prSet/>
      <dgm:spPr/>
      <dgm:t>
        <a:bodyPr/>
        <a:lstStyle/>
        <a:p>
          <a:endParaRPr lang="sr-Cyrl-BA"/>
        </a:p>
      </dgm:t>
    </dgm:pt>
    <dgm:pt modelId="{2ED7765D-A2EF-4779-8576-1DB9AD805743}" type="sibTrans" cxnId="{4E55F3AB-32EE-4314-9040-3BBB485B7183}">
      <dgm:prSet/>
      <dgm:spPr/>
      <dgm:t>
        <a:bodyPr/>
        <a:lstStyle/>
        <a:p>
          <a:endParaRPr lang="sr-Cyrl-BA"/>
        </a:p>
      </dgm:t>
    </dgm:pt>
    <dgm:pt modelId="{1D0E29CF-3C2E-4F47-91E9-11D5C180913F}">
      <dgm:prSet phldrT="[Text]"/>
      <dgm:spPr/>
      <dgm:t>
        <a:bodyPr/>
        <a:lstStyle/>
        <a:p>
          <a:r>
            <a:rPr lang="sr-Cyrl-CS" dirty="0" smtClean="0"/>
            <a:t>Хуманистичке науке</a:t>
          </a:r>
          <a:endParaRPr lang="sr-Cyrl-BA" dirty="0"/>
        </a:p>
      </dgm:t>
    </dgm:pt>
    <dgm:pt modelId="{573B2E02-9B65-463E-A086-6065A2BF297C}" type="parTrans" cxnId="{BFABFE86-93BD-4504-8995-DC41FD4F5EB4}">
      <dgm:prSet/>
      <dgm:spPr/>
      <dgm:t>
        <a:bodyPr/>
        <a:lstStyle/>
        <a:p>
          <a:endParaRPr lang="sr-Cyrl-BA"/>
        </a:p>
      </dgm:t>
    </dgm:pt>
    <dgm:pt modelId="{31F4AF08-985C-4176-80E7-8932283C6798}" type="sibTrans" cxnId="{BFABFE86-93BD-4504-8995-DC41FD4F5EB4}">
      <dgm:prSet/>
      <dgm:spPr/>
      <dgm:t>
        <a:bodyPr/>
        <a:lstStyle/>
        <a:p>
          <a:endParaRPr lang="sr-Cyrl-BA"/>
        </a:p>
      </dgm:t>
    </dgm:pt>
    <dgm:pt modelId="{32A702B5-7B79-41FB-A0C9-DF15F0F33799}">
      <dgm:prSet phldrT="[Text]"/>
      <dgm:spPr/>
      <dgm:t>
        <a:bodyPr/>
        <a:lstStyle/>
        <a:p>
          <a:r>
            <a:rPr lang="sr-Cyrl-CS" dirty="0" smtClean="0"/>
            <a:t>ликовна уметност</a:t>
          </a:r>
          <a:endParaRPr lang="sr-Cyrl-BA" dirty="0"/>
        </a:p>
      </dgm:t>
    </dgm:pt>
    <dgm:pt modelId="{0046EA70-FE95-4D27-9515-7886751167AB}" type="parTrans" cxnId="{2DCEF9EB-8314-47D9-AAF7-710317FF3252}">
      <dgm:prSet/>
      <dgm:spPr/>
      <dgm:t>
        <a:bodyPr/>
        <a:lstStyle/>
        <a:p>
          <a:endParaRPr lang="sr-Cyrl-BA"/>
        </a:p>
      </dgm:t>
    </dgm:pt>
    <dgm:pt modelId="{7965D46C-1236-4C1C-9854-74E79B43E5F5}" type="sibTrans" cxnId="{2DCEF9EB-8314-47D9-AAF7-710317FF3252}">
      <dgm:prSet/>
      <dgm:spPr/>
      <dgm:t>
        <a:bodyPr/>
        <a:lstStyle/>
        <a:p>
          <a:endParaRPr lang="sr-Cyrl-BA"/>
        </a:p>
      </dgm:t>
    </dgm:pt>
    <dgm:pt modelId="{88F16F35-CC32-404F-A69C-3DF92778F653}">
      <dgm:prSet phldrT="[Text]"/>
      <dgm:spPr/>
      <dgm:t>
        <a:bodyPr/>
        <a:lstStyle/>
        <a:p>
          <a:r>
            <a:rPr lang="sr-Cyrl-CS" dirty="0" smtClean="0"/>
            <a:t>књижевност</a:t>
          </a:r>
          <a:endParaRPr lang="sr-Cyrl-BA" dirty="0"/>
        </a:p>
      </dgm:t>
    </dgm:pt>
    <dgm:pt modelId="{7A38D4DA-1F59-4ED8-8277-FBCFDE88417F}" type="parTrans" cxnId="{7C31D66D-09B8-4186-98B7-1A242C7F6596}">
      <dgm:prSet/>
      <dgm:spPr/>
      <dgm:t>
        <a:bodyPr/>
        <a:lstStyle/>
        <a:p>
          <a:endParaRPr lang="sr-Cyrl-BA"/>
        </a:p>
      </dgm:t>
    </dgm:pt>
    <dgm:pt modelId="{2783B44B-1FA7-4D21-A8F8-DE8CC7608935}" type="sibTrans" cxnId="{7C31D66D-09B8-4186-98B7-1A242C7F6596}">
      <dgm:prSet/>
      <dgm:spPr/>
      <dgm:t>
        <a:bodyPr/>
        <a:lstStyle/>
        <a:p>
          <a:endParaRPr lang="sr-Cyrl-BA"/>
        </a:p>
      </dgm:t>
    </dgm:pt>
    <dgm:pt modelId="{F707055E-7D64-4104-8A32-F48F3579802E}">
      <dgm:prSet phldrT="[Text]"/>
      <dgm:spPr/>
      <dgm:t>
        <a:bodyPr/>
        <a:lstStyle/>
        <a:p>
          <a:r>
            <a:rPr lang="sr-Cyrl-CS" dirty="0" smtClean="0"/>
            <a:t>Природне науке</a:t>
          </a:r>
          <a:endParaRPr lang="sr-Cyrl-BA" dirty="0"/>
        </a:p>
      </dgm:t>
    </dgm:pt>
    <dgm:pt modelId="{FC46901B-DE5A-4C20-911E-FA6F5EBE6A41}" type="parTrans" cxnId="{7CD429D9-3F53-40BB-B5D9-80D1D60549A9}">
      <dgm:prSet/>
      <dgm:spPr/>
      <dgm:t>
        <a:bodyPr/>
        <a:lstStyle/>
        <a:p>
          <a:endParaRPr lang="sr-Cyrl-BA"/>
        </a:p>
      </dgm:t>
    </dgm:pt>
    <dgm:pt modelId="{CE38B7DF-C7C6-49E9-AEDF-60A2376CEBBF}" type="sibTrans" cxnId="{7CD429D9-3F53-40BB-B5D9-80D1D60549A9}">
      <dgm:prSet/>
      <dgm:spPr/>
      <dgm:t>
        <a:bodyPr/>
        <a:lstStyle/>
        <a:p>
          <a:endParaRPr lang="sr-Cyrl-BA"/>
        </a:p>
      </dgm:t>
    </dgm:pt>
    <dgm:pt modelId="{57FAC313-7161-4768-980E-44B310861652}">
      <dgm:prSet phldrT="[Text]"/>
      <dgm:spPr/>
      <dgm:t>
        <a:bodyPr/>
        <a:lstStyle/>
        <a:p>
          <a:r>
            <a:rPr lang="sr-Cyrl-CS" dirty="0" smtClean="0"/>
            <a:t>астрономија</a:t>
          </a:r>
          <a:endParaRPr lang="sr-Cyrl-BA" dirty="0"/>
        </a:p>
      </dgm:t>
    </dgm:pt>
    <dgm:pt modelId="{86AC9433-605D-44E4-AA27-CD4E6FD8AFE1}" type="parTrans" cxnId="{6DD81800-AFFE-4E5B-8D32-F5D04A4057BA}">
      <dgm:prSet/>
      <dgm:spPr/>
      <dgm:t>
        <a:bodyPr/>
        <a:lstStyle/>
        <a:p>
          <a:endParaRPr lang="sr-Cyrl-BA"/>
        </a:p>
      </dgm:t>
    </dgm:pt>
    <dgm:pt modelId="{21EC460A-5191-40CE-BBC3-14C2C2DFA9EB}" type="sibTrans" cxnId="{6DD81800-AFFE-4E5B-8D32-F5D04A4057BA}">
      <dgm:prSet/>
      <dgm:spPr/>
      <dgm:t>
        <a:bodyPr/>
        <a:lstStyle/>
        <a:p>
          <a:endParaRPr lang="sr-Cyrl-BA"/>
        </a:p>
      </dgm:t>
    </dgm:pt>
    <dgm:pt modelId="{B323EF73-2972-4EEA-80DE-937907DD3554}">
      <dgm:prSet/>
      <dgm:spPr/>
      <dgm:t>
        <a:bodyPr/>
        <a:lstStyle/>
        <a:p>
          <a:r>
            <a:rPr lang="sr-Cyrl-CS" smtClean="0"/>
            <a:t>медицина</a:t>
          </a:r>
          <a:endParaRPr lang="sr-Cyrl-BA" dirty="0"/>
        </a:p>
      </dgm:t>
    </dgm:pt>
    <dgm:pt modelId="{D515DAAC-6FD7-4419-A3C8-49062F4FAECA}" type="parTrans" cxnId="{E62163F1-D63E-4E2E-A3D7-5F8A07A53C48}">
      <dgm:prSet/>
      <dgm:spPr/>
      <dgm:t>
        <a:bodyPr/>
        <a:lstStyle/>
        <a:p>
          <a:endParaRPr lang="sr-Cyrl-BA"/>
        </a:p>
      </dgm:t>
    </dgm:pt>
    <dgm:pt modelId="{033CFA75-54CE-469C-986E-5A0A5A2A8F60}" type="sibTrans" cxnId="{E62163F1-D63E-4E2E-A3D7-5F8A07A53C48}">
      <dgm:prSet/>
      <dgm:spPr/>
      <dgm:t>
        <a:bodyPr/>
        <a:lstStyle/>
        <a:p>
          <a:endParaRPr lang="sr-Cyrl-BA"/>
        </a:p>
      </dgm:t>
    </dgm:pt>
    <dgm:pt modelId="{E7785434-5DCA-4775-AE5E-1912C9099FAC}">
      <dgm:prSet/>
      <dgm:spPr/>
      <dgm:t>
        <a:bodyPr/>
        <a:lstStyle/>
        <a:p>
          <a:r>
            <a:rPr lang="sr-Cyrl-CS" dirty="0" smtClean="0"/>
            <a:t>музичка уметност</a:t>
          </a:r>
          <a:endParaRPr lang="sr-Cyrl-BA" dirty="0"/>
        </a:p>
      </dgm:t>
    </dgm:pt>
    <dgm:pt modelId="{D8BAB22E-94E7-4F03-8C56-4CF92C895CD8}" type="parTrans" cxnId="{40A6C5CC-B280-4404-B7CB-16DD699B8F45}">
      <dgm:prSet/>
      <dgm:spPr/>
      <dgm:t>
        <a:bodyPr/>
        <a:lstStyle/>
        <a:p>
          <a:endParaRPr lang="sr-Cyrl-BA"/>
        </a:p>
      </dgm:t>
    </dgm:pt>
    <dgm:pt modelId="{AB2E23DC-9C92-48D1-BCBB-81ACAED2FD2B}" type="sibTrans" cxnId="{40A6C5CC-B280-4404-B7CB-16DD699B8F45}">
      <dgm:prSet/>
      <dgm:spPr/>
      <dgm:t>
        <a:bodyPr/>
        <a:lstStyle/>
        <a:p>
          <a:endParaRPr lang="sr-Cyrl-BA"/>
        </a:p>
      </dgm:t>
    </dgm:pt>
    <dgm:pt modelId="{99B732E1-6F0D-490A-8E8A-99D67122B016}">
      <dgm:prSet/>
      <dgm:spPr/>
      <dgm:t>
        <a:bodyPr/>
        <a:lstStyle/>
        <a:p>
          <a:r>
            <a:rPr lang="sr-Cyrl-CS" dirty="0" smtClean="0"/>
            <a:t>математика</a:t>
          </a:r>
        </a:p>
      </dgm:t>
    </dgm:pt>
    <dgm:pt modelId="{A002EBB5-EE27-497C-89DA-942DFCCD4B75}" type="parTrans" cxnId="{04CDE9AA-661F-4981-9F35-7E799EE6865F}">
      <dgm:prSet/>
      <dgm:spPr/>
      <dgm:t>
        <a:bodyPr/>
        <a:lstStyle/>
        <a:p>
          <a:endParaRPr lang="sr-Cyrl-BA"/>
        </a:p>
      </dgm:t>
    </dgm:pt>
    <dgm:pt modelId="{C3E0556A-4955-48AF-B7E1-B825273E6DED}" type="sibTrans" cxnId="{04CDE9AA-661F-4981-9F35-7E799EE6865F}">
      <dgm:prSet/>
      <dgm:spPr/>
      <dgm:t>
        <a:bodyPr/>
        <a:lstStyle/>
        <a:p>
          <a:endParaRPr lang="sr-Cyrl-BA"/>
        </a:p>
      </dgm:t>
    </dgm:pt>
    <dgm:pt modelId="{A017345D-A322-45CF-AB92-FC5A5DADE068}" type="pres">
      <dgm:prSet presAssocID="{CF4D7854-278E-4F8B-8A0E-C716141CB36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r-Cyrl-BA"/>
        </a:p>
      </dgm:t>
    </dgm:pt>
    <dgm:pt modelId="{C3B80812-58F8-4A32-BB05-02A60AC56975}" type="pres">
      <dgm:prSet presAssocID="{51E34DE4-4720-40D8-B29F-65CD70D0C61D}" presName="root1" presStyleCnt="0"/>
      <dgm:spPr/>
    </dgm:pt>
    <dgm:pt modelId="{94405602-F08D-4C4C-9598-463802AD31C6}" type="pres">
      <dgm:prSet presAssocID="{51E34DE4-4720-40D8-B29F-65CD70D0C61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r-Cyrl-BA"/>
        </a:p>
      </dgm:t>
    </dgm:pt>
    <dgm:pt modelId="{C575B0DA-E35C-44AA-8481-4345857EE883}" type="pres">
      <dgm:prSet presAssocID="{51E34DE4-4720-40D8-B29F-65CD70D0C61D}" presName="level2hierChild" presStyleCnt="0"/>
      <dgm:spPr/>
    </dgm:pt>
    <dgm:pt modelId="{366B762A-46E7-4AF1-84E4-5E09C800564D}" type="pres">
      <dgm:prSet presAssocID="{573B2E02-9B65-463E-A086-6065A2BF297C}" presName="conn2-1" presStyleLbl="parChTrans1D2" presStyleIdx="0" presStyleCnt="2"/>
      <dgm:spPr/>
      <dgm:t>
        <a:bodyPr/>
        <a:lstStyle/>
        <a:p>
          <a:endParaRPr lang="sr-Cyrl-BA"/>
        </a:p>
      </dgm:t>
    </dgm:pt>
    <dgm:pt modelId="{40F86098-0C6C-4E7F-9BE0-89E5035CC27D}" type="pres">
      <dgm:prSet presAssocID="{573B2E02-9B65-463E-A086-6065A2BF297C}" presName="connTx" presStyleLbl="parChTrans1D2" presStyleIdx="0" presStyleCnt="2"/>
      <dgm:spPr/>
      <dgm:t>
        <a:bodyPr/>
        <a:lstStyle/>
        <a:p>
          <a:endParaRPr lang="sr-Cyrl-BA"/>
        </a:p>
      </dgm:t>
    </dgm:pt>
    <dgm:pt modelId="{86375787-E6AB-4F77-ABED-61F4022C5BB3}" type="pres">
      <dgm:prSet presAssocID="{1D0E29CF-3C2E-4F47-91E9-11D5C180913F}" presName="root2" presStyleCnt="0"/>
      <dgm:spPr/>
    </dgm:pt>
    <dgm:pt modelId="{62141664-1772-46DF-8148-692889A402E2}" type="pres">
      <dgm:prSet presAssocID="{1D0E29CF-3C2E-4F47-91E9-11D5C180913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sr-Cyrl-BA"/>
        </a:p>
      </dgm:t>
    </dgm:pt>
    <dgm:pt modelId="{19CCEB84-706D-4307-8DCE-469C042FD2B4}" type="pres">
      <dgm:prSet presAssocID="{1D0E29CF-3C2E-4F47-91E9-11D5C180913F}" presName="level3hierChild" presStyleCnt="0"/>
      <dgm:spPr/>
    </dgm:pt>
    <dgm:pt modelId="{A4E1EE71-77BE-4FE6-930A-F3F814D9921F}" type="pres">
      <dgm:prSet presAssocID="{D8BAB22E-94E7-4F03-8C56-4CF92C895CD8}" presName="conn2-1" presStyleLbl="parChTrans1D3" presStyleIdx="0" presStyleCnt="6"/>
      <dgm:spPr/>
      <dgm:t>
        <a:bodyPr/>
        <a:lstStyle/>
        <a:p>
          <a:endParaRPr lang="sr-Cyrl-BA"/>
        </a:p>
      </dgm:t>
    </dgm:pt>
    <dgm:pt modelId="{B982BDFD-D9DD-451C-A85D-862C7DDF67FB}" type="pres">
      <dgm:prSet presAssocID="{D8BAB22E-94E7-4F03-8C56-4CF92C895CD8}" presName="connTx" presStyleLbl="parChTrans1D3" presStyleIdx="0" presStyleCnt="6"/>
      <dgm:spPr/>
      <dgm:t>
        <a:bodyPr/>
        <a:lstStyle/>
        <a:p>
          <a:endParaRPr lang="sr-Cyrl-BA"/>
        </a:p>
      </dgm:t>
    </dgm:pt>
    <dgm:pt modelId="{F33180BD-1D2A-4E5C-8AD7-7A8A2A888BF9}" type="pres">
      <dgm:prSet presAssocID="{E7785434-5DCA-4775-AE5E-1912C9099FAC}" presName="root2" presStyleCnt="0"/>
      <dgm:spPr/>
    </dgm:pt>
    <dgm:pt modelId="{97AF9176-CB51-43AE-AE36-F9F8391DA4D0}" type="pres">
      <dgm:prSet presAssocID="{E7785434-5DCA-4775-AE5E-1912C9099FAC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sr-Cyrl-BA"/>
        </a:p>
      </dgm:t>
    </dgm:pt>
    <dgm:pt modelId="{4608211F-5CD2-47CE-BE2F-B649368CAF58}" type="pres">
      <dgm:prSet presAssocID="{E7785434-5DCA-4775-AE5E-1912C9099FAC}" presName="level3hierChild" presStyleCnt="0"/>
      <dgm:spPr/>
    </dgm:pt>
    <dgm:pt modelId="{34E38D9B-32A8-498A-A0B7-2EF9AE4C2F13}" type="pres">
      <dgm:prSet presAssocID="{0046EA70-FE95-4D27-9515-7886751167AB}" presName="conn2-1" presStyleLbl="parChTrans1D3" presStyleIdx="1" presStyleCnt="6"/>
      <dgm:spPr/>
      <dgm:t>
        <a:bodyPr/>
        <a:lstStyle/>
        <a:p>
          <a:endParaRPr lang="sr-Cyrl-BA"/>
        </a:p>
      </dgm:t>
    </dgm:pt>
    <dgm:pt modelId="{AC34CC2D-C366-4025-86B9-69561BB650D2}" type="pres">
      <dgm:prSet presAssocID="{0046EA70-FE95-4D27-9515-7886751167AB}" presName="connTx" presStyleLbl="parChTrans1D3" presStyleIdx="1" presStyleCnt="6"/>
      <dgm:spPr/>
      <dgm:t>
        <a:bodyPr/>
        <a:lstStyle/>
        <a:p>
          <a:endParaRPr lang="sr-Cyrl-BA"/>
        </a:p>
      </dgm:t>
    </dgm:pt>
    <dgm:pt modelId="{E45AABC6-F736-48DC-AEB5-3E53AF43F6C6}" type="pres">
      <dgm:prSet presAssocID="{32A702B5-7B79-41FB-A0C9-DF15F0F33799}" presName="root2" presStyleCnt="0"/>
      <dgm:spPr/>
    </dgm:pt>
    <dgm:pt modelId="{5BD12212-5C98-4767-AF3F-BC190C0301AA}" type="pres">
      <dgm:prSet presAssocID="{32A702B5-7B79-41FB-A0C9-DF15F0F33799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sr-Cyrl-BA"/>
        </a:p>
      </dgm:t>
    </dgm:pt>
    <dgm:pt modelId="{5D1D418B-E5E8-4C39-8099-BA2D0067B033}" type="pres">
      <dgm:prSet presAssocID="{32A702B5-7B79-41FB-A0C9-DF15F0F33799}" presName="level3hierChild" presStyleCnt="0"/>
      <dgm:spPr/>
    </dgm:pt>
    <dgm:pt modelId="{61D2501D-8656-4C51-863F-A88EE33A2877}" type="pres">
      <dgm:prSet presAssocID="{7A38D4DA-1F59-4ED8-8277-FBCFDE88417F}" presName="conn2-1" presStyleLbl="parChTrans1D3" presStyleIdx="2" presStyleCnt="6"/>
      <dgm:spPr/>
      <dgm:t>
        <a:bodyPr/>
        <a:lstStyle/>
        <a:p>
          <a:endParaRPr lang="sr-Cyrl-BA"/>
        </a:p>
      </dgm:t>
    </dgm:pt>
    <dgm:pt modelId="{7C72E48E-003E-4963-9D2C-FCDCC2A85AF9}" type="pres">
      <dgm:prSet presAssocID="{7A38D4DA-1F59-4ED8-8277-FBCFDE88417F}" presName="connTx" presStyleLbl="parChTrans1D3" presStyleIdx="2" presStyleCnt="6"/>
      <dgm:spPr/>
      <dgm:t>
        <a:bodyPr/>
        <a:lstStyle/>
        <a:p>
          <a:endParaRPr lang="sr-Cyrl-BA"/>
        </a:p>
      </dgm:t>
    </dgm:pt>
    <dgm:pt modelId="{65C12867-67EB-4C64-95DD-048E18711BDA}" type="pres">
      <dgm:prSet presAssocID="{88F16F35-CC32-404F-A69C-3DF92778F653}" presName="root2" presStyleCnt="0"/>
      <dgm:spPr/>
    </dgm:pt>
    <dgm:pt modelId="{93944BC3-19E7-4EF9-8655-D5F654D5E457}" type="pres">
      <dgm:prSet presAssocID="{88F16F35-CC32-404F-A69C-3DF92778F653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sr-Cyrl-BA"/>
        </a:p>
      </dgm:t>
    </dgm:pt>
    <dgm:pt modelId="{4524ADAE-8FCE-417F-93C6-99120F762112}" type="pres">
      <dgm:prSet presAssocID="{88F16F35-CC32-404F-A69C-3DF92778F653}" presName="level3hierChild" presStyleCnt="0"/>
      <dgm:spPr/>
    </dgm:pt>
    <dgm:pt modelId="{33A8333F-75FF-4D8C-8B7B-5E5FFAF63107}" type="pres">
      <dgm:prSet presAssocID="{FC46901B-DE5A-4C20-911E-FA6F5EBE6A41}" presName="conn2-1" presStyleLbl="parChTrans1D2" presStyleIdx="1" presStyleCnt="2"/>
      <dgm:spPr/>
      <dgm:t>
        <a:bodyPr/>
        <a:lstStyle/>
        <a:p>
          <a:endParaRPr lang="sr-Cyrl-BA"/>
        </a:p>
      </dgm:t>
    </dgm:pt>
    <dgm:pt modelId="{76ED6DF9-4604-4B38-A231-F33825D4C77D}" type="pres">
      <dgm:prSet presAssocID="{FC46901B-DE5A-4C20-911E-FA6F5EBE6A41}" presName="connTx" presStyleLbl="parChTrans1D2" presStyleIdx="1" presStyleCnt="2"/>
      <dgm:spPr/>
      <dgm:t>
        <a:bodyPr/>
        <a:lstStyle/>
        <a:p>
          <a:endParaRPr lang="sr-Cyrl-BA"/>
        </a:p>
      </dgm:t>
    </dgm:pt>
    <dgm:pt modelId="{A3B5C618-98F8-4172-AE25-3CC081632BB0}" type="pres">
      <dgm:prSet presAssocID="{F707055E-7D64-4104-8A32-F48F3579802E}" presName="root2" presStyleCnt="0"/>
      <dgm:spPr/>
    </dgm:pt>
    <dgm:pt modelId="{FA87EE61-D973-4E08-814D-9F9413ADC416}" type="pres">
      <dgm:prSet presAssocID="{F707055E-7D64-4104-8A32-F48F3579802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sr-Cyrl-BA"/>
        </a:p>
      </dgm:t>
    </dgm:pt>
    <dgm:pt modelId="{4BE91B87-982F-4A30-B363-6563AE8EADC3}" type="pres">
      <dgm:prSet presAssocID="{F707055E-7D64-4104-8A32-F48F3579802E}" presName="level3hierChild" presStyleCnt="0"/>
      <dgm:spPr/>
    </dgm:pt>
    <dgm:pt modelId="{46D49295-51A2-4FF1-AB9E-0BA2AB3F47A1}" type="pres">
      <dgm:prSet presAssocID="{86AC9433-605D-44E4-AA27-CD4E6FD8AFE1}" presName="conn2-1" presStyleLbl="parChTrans1D3" presStyleIdx="3" presStyleCnt="6"/>
      <dgm:spPr/>
      <dgm:t>
        <a:bodyPr/>
        <a:lstStyle/>
        <a:p>
          <a:endParaRPr lang="sr-Cyrl-BA"/>
        </a:p>
      </dgm:t>
    </dgm:pt>
    <dgm:pt modelId="{11EC6522-10D7-4CEC-95C4-FCF6B6AC8905}" type="pres">
      <dgm:prSet presAssocID="{86AC9433-605D-44E4-AA27-CD4E6FD8AFE1}" presName="connTx" presStyleLbl="parChTrans1D3" presStyleIdx="3" presStyleCnt="6"/>
      <dgm:spPr/>
      <dgm:t>
        <a:bodyPr/>
        <a:lstStyle/>
        <a:p>
          <a:endParaRPr lang="sr-Cyrl-BA"/>
        </a:p>
      </dgm:t>
    </dgm:pt>
    <dgm:pt modelId="{FF76171F-4103-465F-BB14-78AE045A8544}" type="pres">
      <dgm:prSet presAssocID="{57FAC313-7161-4768-980E-44B310861652}" presName="root2" presStyleCnt="0"/>
      <dgm:spPr/>
    </dgm:pt>
    <dgm:pt modelId="{477F3578-5970-4C14-A6C9-2D4D38C92D6D}" type="pres">
      <dgm:prSet presAssocID="{57FAC313-7161-4768-980E-44B310861652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sr-Cyrl-BA"/>
        </a:p>
      </dgm:t>
    </dgm:pt>
    <dgm:pt modelId="{FEAD0735-E643-4579-A900-386AA89E7A6D}" type="pres">
      <dgm:prSet presAssocID="{57FAC313-7161-4768-980E-44B310861652}" presName="level3hierChild" presStyleCnt="0"/>
      <dgm:spPr/>
    </dgm:pt>
    <dgm:pt modelId="{6E0CB8B4-96D4-4627-B71F-10C913B3420C}" type="pres">
      <dgm:prSet presAssocID="{A002EBB5-EE27-497C-89DA-942DFCCD4B75}" presName="conn2-1" presStyleLbl="parChTrans1D3" presStyleIdx="4" presStyleCnt="6"/>
      <dgm:spPr/>
      <dgm:t>
        <a:bodyPr/>
        <a:lstStyle/>
        <a:p>
          <a:endParaRPr lang="sr-Cyrl-BA"/>
        </a:p>
      </dgm:t>
    </dgm:pt>
    <dgm:pt modelId="{F7AD0799-0466-4533-9528-9FFA42C4DCA9}" type="pres">
      <dgm:prSet presAssocID="{A002EBB5-EE27-497C-89DA-942DFCCD4B75}" presName="connTx" presStyleLbl="parChTrans1D3" presStyleIdx="4" presStyleCnt="6"/>
      <dgm:spPr/>
      <dgm:t>
        <a:bodyPr/>
        <a:lstStyle/>
        <a:p>
          <a:endParaRPr lang="sr-Cyrl-BA"/>
        </a:p>
      </dgm:t>
    </dgm:pt>
    <dgm:pt modelId="{A2E0186D-3232-44A3-8A8C-BBEF686FB5ED}" type="pres">
      <dgm:prSet presAssocID="{99B732E1-6F0D-490A-8E8A-99D67122B016}" presName="root2" presStyleCnt="0"/>
      <dgm:spPr/>
    </dgm:pt>
    <dgm:pt modelId="{3BF6B930-2805-49B3-8A7A-AA68593984C9}" type="pres">
      <dgm:prSet presAssocID="{99B732E1-6F0D-490A-8E8A-99D67122B016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sr-Cyrl-BA"/>
        </a:p>
      </dgm:t>
    </dgm:pt>
    <dgm:pt modelId="{B80718E6-AEDA-4403-B8B0-E990B4890152}" type="pres">
      <dgm:prSet presAssocID="{99B732E1-6F0D-490A-8E8A-99D67122B016}" presName="level3hierChild" presStyleCnt="0"/>
      <dgm:spPr/>
    </dgm:pt>
    <dgm:pt modelId="{4A9A17A0-17DC-40F8-8581-BB24D1CB8A3E}" type="pres">
      <dgm:prSet presAssocID="{D515DAAC-6FD7-4419-A3C8-49062F4FAECA}" presName="conn2-1" presStyleLbl="parChTrans1D3" presStyleIdx="5" presStyleCnt="6"/>
      <dgm:spPr/>
      <dgm:t>
        <a:bodyPr/>
        <a:lstStyle/>
        <a:p>
          <a:endParaRPr lang="sr-Cyrl-BA"/>
        </a:p>
      </dgm:t>
    </dgm:pt>
    <dgm:pt modelId="{C7031D2C-1E8E-4D1C-A015-59D7B5CD35DA}" type="pres">
      <dgm:prSet presAssocID="{D515DAAC-6FD7-4419-A3C8-49062F4FAECA}" presName="connTx" presStyleLbl="parChTrans1D3" presStyleIdx="5" presStyleCnt="6"/>
      <dgm:spPr/>
      <dgm:t>
        <a:bodyPr/>
        <a:lstStyle/>
        <a:p>
          <a:endParaRPr lang="sr-Cyrl-BA"/>
        </a:p>
      </dgm:t>
    </dgm:pt>
    <dgm:pt modelId="{0F7458B0-D902-4F10-B955-D92A974506EA}" type="pres">
      <dgm:prSet presAssocID="{B323EF73-2972-4EEA-80DE-937907DD3554}" presName="root2" presStyleCnt="0"/>
      <dgm:spPr/>
    </dgm:pt>
    <dgm:pt modelId="{DBF3D1E6-B510-4081-8B5C-04F746BECC77}" type="pres">
      <dgm:prSet presAssocID="{B323EF73-2972-4EEA-80DE-937907DD3554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sr-Cyrl-BA"/>
        </a:p>
      </dgm:t>
    </dgm:pt>
    <dgm:pt modelId="{6B1C3C00-1B1E-43DC-B9D6-9880F339DA26}" type="pres">
      <dgm:prSet presAssocID="{B323EF73-2972-4EEA-80DE-937907DD3554}" presName="level3hierChild" presStyleCnt="0"/>
      <dgm:spPr/>
    </dgm:pt>
  </dgm:ptLst>
  <dgm:cxnLst>
    <dgm:cxn modelId="{BE7D8663-E5FD-423C-9732-7E09D73944F1}" type="presOf" srcId="{7A38D4DA-1F59-4ED8-8277-FBCFDE88417F}" destId="{61D2501D-8656-4C51-863F-A88EE33A2877}" srcOrd="0" destOrd="0" presId="urn:microsoft.com/office/officeart/2005/8/layout/hierarchy2"/>
    <dgm:cxn modelId="{86D9A5C4-8E62-4B38-94A6-0804A459DDFC}" type="presOf" srcId="{86AC9433-605D-44E4-AA27-CD4E6FD8AFE1}" destId="{11EC6522-10D7-4CEC-95C4-FCF6B6AC8905}" srcOrd="1" destOrd="0" presId="urn:microsoft.com/office/officeart/2005/8/layout/hierarchy2"/>
    <dgm:cxn modelId="{655142E9-8090-4653-A924-801E2A3820ED}" type="presOf" srcId="{7A38D4DA-1F59-4ED8-8277-FBCFDE88417F}" destId="{7C72E48E-003E-4963-9D2C-FCDCC2A85AF9}" srcOrd="1" destOrd="0" presId="urn:microsoft.com/office/officeart/2005/8/layout/hierarchy2"/>
    <dgm:cxn modelId="{9DFE7331-4AB3-4CB4-B022-1C9C7C1695B6}" type="presOf" srcId="{32A702B5-7B79-41FB-A0C9-DF15F0F33799}" destId="{5BD12212-5C98-4767-AF3F-BC190C0301AA}" srcOrd="0" destOrd="0" presId="urn:microsoft.com/office/officeart/2005/8/layout/hierarchy2"/>
    <dgm:cxn modelId="{661AAA2A-E315-4DAA-BF2B-CA9BE5B80063}" type="presOf" srcId="{51E34DE4-4720-40D8-B29F-65CD70D0C61D}" destId="{94405602-F08D-4C4C-9598-463802AD31C6}" srcOrd="0" destOrd="0" presId="urn:microsoft.com/office/officeart/2005/8/layout/hierarchy2"/>
    <dgm:cxn modelId="{B53B1305-5AB7-4038-A979-34E19446A733}" type="presOf" srcId="{0046EA70-FE95-4D27-9515-7886751167AB}" destId="{34E38D9B-32A8-498A-A0B7-2EF9AE4C2F13}" srcOrd="0" destOrd="0" presId="urn:microsoft.com/office/officeart/2005/8/layout/hierarchy2"/>
    <dgm:cxn modelId="{40A6C5CC-B280-4404-B7CB-16DD699B8F45}" srcId="{1D0E29CF-3C2E-4F47-91E9-11D5C180913F}" destId="{E7785434-5DCA-4775-AE5E-1912C9099FAC}" srcOrd="0" destOrd="0" parTransId="{D8BAB22E-94E7-4F03-8C56-4CF92C895CD8}" sibTransId="{AB2E23DC-9C92-48D1-BCBB-81ACAED2FD2B}"/>
    <dgm:cxn modelId="{4E55F3AB-32EE-4314-9040-3BBB485B7183}" srcId="{CF4D7854-278E-4F8B-8A0E-C716141CB36F}" destId="{51E34DE4-4720-40D8-B29F-65CD70D0C61D}" srcOrd="0" destOrd="0" parTransId="{FE928EA5-3195-4282-AE5C-5CF6DB018D2D}" sibTransId="{2ED7765D-A2EF-4779-8576-1DB9AD805743}"/>
    <dgm:cxn modelId="{3215A11F-A809-4603-A256-21E0D6E706DA}" type="presOf" srcId="{A002EBB5-EE27-497C-89DA-942DFCCD4B75}" destId="{F7AD0799-0466-4533-9528-9FFA42C4DCA9}" srcOrd="1" destOrd="0" presId="urn:microsoft.com/office/officeart/2005/8/layout/hierarchy2"/>
    <dgm:cxn modelId="{2DCEF9EB-8314-47D9-AAF7-710317FF3252}" srcId="{1D0E29CF-3C2E-4F47-91E9-11D5C180913F}" destId="{32A702B5-7B79-41FB-A0C9-DF15F0F33799}" srcOrd="1" destOrd="0" parTransId="{0046EA70-FE95-4D27-9515-7886751167AB}" sibTransId="{7965D46C-1236-4C1C-9854-74E79B43E5F5}"/>
    <dgm:cxn modelId="{04CDE9AA-661F-4981-9F35-7E799EE6865F}" srcId="{F707055E-7D64-4104-8A32-F48F3579802E}" destId="{99B732E1-6F0D-490A-8E8A-99D67122B016}" srcOrd="1" destOrd="0" parTransId="{A002EBB5-EE27-497C-89DA-942DFCCD4B75}" sibTransId="{C3E0556A-4955-48AF-B7E1-B825273E6DED}"/>
    <dgm:cxn modelId="{2A32DA90-D3B3-44D1-AECC-0F651E0A10C4}" type="presOf" srcId="{D8BAB22E-94E7-4F03-8C56-4CF92C895CD8}" destId="{B982BDFD-D9DD-451C-A85D-862C7DDF67FB}" srcOrd="1" destOrd="0" presId="urn:microsoft.com/office/officeart/2005/8/layout/hierarchy2"/>
    <dgm:cxn modelId="{BD99244E-B342-4964-8C25-21554C991554}" type="presOf" srcId="{57FAC313-7161-4768-980E-44B310861652}" destId="{477F3578-5970-4C14-A6C9-2D4D38C92D6D}" srcOrd="0" destOrd="0" presId="urn:microsoft.com/office/officeart/2005/8/layout/hierarchy2"/>
    <dgm:cxn modelId="{678581DD-3C25-49BF-A7F2-818A53C9967A}" type="presOf" srcId="{D515DAAC-6FD7-4419-A3C8-49062F4FAECA}" destId="{4A9A17A0-17DC-40F8-8581-BB24D1CB8A3E}" srcOrd="0" destOrd="0" presId="urn:microsoft.com/office/officeart/2005/8/layout/hierarchy2"/>
    <dgm:cxn modelId="{BFABFE86-93BD-4504-8995-DC41FD4F5EB4}" srcId="{51E34DE4-4720-40D8-B29F-65CD70D0C61D}" destId="{1D0E29CF-3C2E-4F47-91E9-11D5C180913F}" srcOrd="0" destOrd="0" parTransId="{573B2E02-9B65-463E-A086-6065A2BF297C}" sibTransId="{31F4AF08-985C-4176-80E7-8932283C6798}"/>
    <dgm:cxn modelId="{9FA077DD-23F4-48FA-9341-08027727BE17}" type="presOf" srcId="{FC46901B-DE5A-4C20-911E-FA6F5EBE6A41}" destId="{33A8333F-75FF-4D8C-8B7B-5E5FFAF63107}" srcOrd="0" destOrd="0" presId="urn:microsoft.com/office/officeart/2005/8/layout/hierarchy2"/>
    <dgm:cxn modelId="{EFFF514F-13E7-4E77-9682-1BF314809A36}" type="presOf" srcId="{A002EBB5-EE27-497C-89DA-942DFCCD4B75}" destId="{6E0CB8B4-96D4-4627-B71F-10C913B3420C}" srcOrd="0" destOrd="0" presId="urn:microsoft.com/office/officeart/2005/8/layout/hierarchy2"/>
    <dgm:cxn modelId="{7CD429D9-3F53-40BB-B5D9-80D1D60549A9}" srcId="{51E34DE4-4720-40D8-B29F-65CD70D0C61D}" destId="{F707055E-7D64-4104-8A32-F48F3579802E}" srcOrd="1" destOrd="0" parTransId="{FC46901B-DE5A-4C20-911E-FA6F5EBE6A41}" sibTransId="{CE38B7DF-C7C6-49E9-AEDF-60A2376CEBBF}"/>
    <dgm:cxn modelId="{6DD81800-AFFE-4E5B-8D32-F5D04A4057BA}" srcId="{F707055E-7D64-4104-8A32-F48F3579802E}" destId="{57FAC313-7161-4768-980E-44B310861652}" srcOrd="0" destOrd="0" parTransId="{86AC9433-605D-44E4-AA27-CD4E6FD8AFE1}" sibTransId="{21EC460A-5191-40CE-BBC3-14C2C2DFA9EB}"/>
    <dgm:cxn modelId="{0C791F67-E010-4C3E-9E80-53FE5FB991AA}" type="presOf" srcId="{86AC9433-605D-44E4-AA27-CD4E6FD8AFE1}" destId="{46D49295-51A2-4FF1-AB9E-0BA2AB3F47A1}" srcOrd="0" destOrd="0" presId="urn:microsoft.com/office/officeart/2005/8/layout/hierarchy2"/>
    <dgm:cxn modelId="{7719912A-B308-4506-91F5-12AB96C0043D}" type="presOf" srcId="{88F16F35-CC32-404F-A69C-3DF92778F653}" destId="{93944BC3-19E7-4EF9-8655-D5F654D5E457}" srcOrd="0" destOrd="0" presId="urn:microsoft.com/office/officeart/2005/8/layout/hierarchy2"/>
    <dgm:cxn modelId="{669CC8D4-3834-4DEB-B9DF-FD15AC7598AB}" type="presOf" srcId="{573B2E02-9B65-463E-A086-6065A2BF297C}" destId="{40F86098-0C6C-4E7F-9BE0-89E5035CC27D}" srcOrd="1" destOrd="0" presId="urn:microsoft.com/office/officeart/2005/8/layout/hierarchy2"/>
    <dgm:cxn modelId="{4E9EE519-226D-4B59-9535-B6E24D2E96CA}" type="presOf" srcId="{CF4D7854-278E-4F8B-8A0E-C716141CB36F}" destId="{A017345D-A322-45CF-AB92-FC5A5DADE068}" srcOrd="0" destOrd="0" presId="urn:microsoft.com/office/officeart/2005/8/layout/hierarchy2"/>
    <dgm:cxn modelId="{41BA6D4C-A127-4F05-A79D-74A09E76E3B4}" type="presOf" srcId="{B323EF73-2972-4EEA-80DE-937907DD3554}" destId="{DBF3D1E6-B510-4081-8B5C-04F746BECC77}" srcOrd="0" destOrd="0" presId="urn:microsoft.com/office/officeart/2005/8/layout/hierarchy2"/>
    <dgm:cxn modelId="{020F16F8-B3DF-4630-8064-865D7ECF7FB6}" type="presOf" srcId="{D8BAB22E-94E7-4F03-8C56-4CF92C895CD8}" destId="{A4E1EE71-77BE-4FE6-930A-F3F814D9921F}" srcOrd="0" destOrd="0" presId="urn:microsoft.com/office/officeart/2005/8/layout/hierarchy2"/>
    <dgm:cxn modelId="{AB134175-A57D-4FC7-966F-0FA98C28C115}" type="presOf" srcId="{99B732E1-6F0D-490A-8E8A-99D67122B016}" destId="{3BF6B930-2805-49B3-8A7A-AA68593984C9}" srcOrd="0" destOrd="0" presId="urn:microsoft.com/office/officeart/2005/8/layout/hierarchy2"/>
    <dgm:cxn modelId="{00E23333-2855-4CAA-8E33-DC0A55C9B8C6}" type="presOf" srcId="{573B2E02-9B65-463E-A086-6065A2BF297C}" destId="{366B762A-46E7-4AF1-84E4-5E09C800564D}" srcOrd="0" destOrd="0" presId="urn:microsoft.com/office/officeart/2005/8/layout/hierarchy2"/>
    <dgm:cxn modelId="{783CC9BE-193C-4B13-8EDA-419855518429}" type="presOf" srcId="{D515DAAC-6FD7-4419-A3C8-49062F4FAECA}" destId="{C7031D2C-1E8E-4D1C-A015-59D7B5CD35DA}" srcOrd="1" destOrd="0" presId="urn:microsoft.com/office/officeart/2005/8/layout/hierarchy2"/>
    <dgm:cxn modelId="{9133856D-0E4A-44FD-A2DE-AD9A7F9BFAD4}" type="presOf" srcId="{FC46901B-DE5A-4C20-911E-FA6F5EBE6A41}" destId="{76ED6DF9-4604-4B38-A231-F33825D4C77D}" srcOrd="1" destOrd="0" presId="urn:microsoft.com/office/officeart/2005/8/layout/hierarchy2"/>
    <dgm:cxn modelId="{6A1E2F0C-4AE0-446E-92C8-AE0E3EE559C2}" type="presOf" srcId="{1D0E29CF-3C2E-4F47-91E9-11D5C180913F}" destId="{62141664-1772-46DF-8148-692889A402E2}" srcOrd="0" destOrd="0" presId="urn:microsoft.com/office/officeart/2005/8/layout/hierarchy2"/>
    <dgm:cxn modelId="{7C31D66D-09B8-4186-98B7-1A242C7F6596}" srcId="{1D0E29CF-3C2E-4F47-91E9-11D5C180913F}" destId="{88F16F35-CC32-404F-A69C-3DF92778F653}" srcOrd="2" destOrd="0" parTransId="{7A38D4DA-1F59-4ED8-8277-FBCFDE88417F}" sibTransId="{2783B44B-1FA7-4D21-A8F8-DE8CC7608935}"/>
    <dgm:cxn modelId="{061790F8-5FA4-4550-BEE2-B696E0F77ADA}" type="presOf" srcId="{0046EA70-FE95-4D27-9515-7886751167AB}" destId="{AC34CC2D-C366-4025-86B9-69561BB650D2}" srcOrd="1" destOrd="0" presId="urn:microsoft.com/office/officeart/2005/8/layout/hierarchy2"/>
    <dgm:cxn modelId="{0B001F1D-CF8D-4624-84C6-C6C97D6AEBFE}" type="presOf" srcId="{F707055E-7D64-4104-8A32-F48F3579802E}" destId="{FA87EE61-D973-4E08-814D-9F9413ADC416}" srcOrd="0" destOrd="0" presId="urn:microsoft.com/office/officeart/2005/8/layout/hierarchy2"/>
    <dgm:cxn modelId="{E62163F1-D63E-4E2E-A3D7-5F8A07A53C48}" srcId="{F707055E-7D64-4104-8A32-F48F3579802E}" destId="{B323EF73-2972-4EEA-80DE-937907DD3554}" srcOrd="2" destOrd="0" parTransId="{D515DAAC-6FD7-4419-A3C8-49062F4FAECA}" sibTransId="{033CFA75-54CE-469C-986E-5A0A5A2A8F60}"/>
    <dgm:cxn modelId="{6DD6260E-4362-463F-B5A4-6E6169D578EB}" type="presOf" srcId="{E7785434-5DCA-4775-AE5E-1912C9099FAC}" destId="{97AF9176-CB51-43AE-AE36-F9F8391DA4D0}" srcOrd="0" destOrd="0" presId="urn:microsoft.com/office/officeart/2005/8/layout/hierarchy2"/>
    <dgm:cxn modelId="{FE1EF628-654B-4CB2-B3B0-7DF0DD677A68}" type="presParOf" srcId="{A017345D-A322-45CF-AB92-FC5A5DADE068}" destId="{C3B80812-58F8-4A32-BB05-02A60AC56975}" srcOrd="0" destOrd="0" presId="urn:microsoft.com/office/officeart/2005/8/layout/hierarchy2"/>
    <dgm:cxn modelId="{C140DF9E-B951-4FB4-8E10-D385B6255EDF}" type="presParOf" srcId="{C3B80812-58F8-4A32-BB05-02A60AC56975}" destId="{94405602-F08D-4C4C-9598-463802AD31C6}" srcOrd="0" destOrd="0" presId="urn:microsoft.com/office/officeart/2005/8/layout/hierarchy2"/>
    <dgm:cxn modelId="{55CB68EA-B574-476D-BB2F-D7CBC5841A47}" type="presParOf" srcId="{C3B80812-58F8-4A32-BB05-02A60AC56975}" destId="{C575B0DA-E35C-44AA-8481-4345857EE883}" srcOrd="1" destOrd="0" presId="urn:microsoft.com/office/officeart/2005/8/layout/hierarchy2"/>
    <dgm:cxn modelId="{C5EDD4C2-26D4-4462-A35E-8150BF58B517}" type="presParOf" srcId="{C575B0DA-E35C-44AA-8481-4345857EE883}" destId="{366B762A-46E7-4AF1-84E4-5E09C800564D}" srcOrd="0" destOrd="0" presId="urn:microsoft.com/office/officeart/2005/8/layout/hierarchy2"/>
    <dgm:cxn modelId="{819C090F-87A7-4802-936C-E59851DAFD96}" type="presParOf" srcId="{366B762A-46E7-4AF1-84E4-5E09C800564D}" destId="{40F86098-0C6C-4E7F-9BE0-89E5035CC27D}" srcOrd="0" destOrd="0" presId="urn:microsoft.com/office/officeart/2005/8/layout/hierarchy2"/>
    <dgm:cxn modelId="{785DB826-58AD-4608-98EF-EC698DA43FF2}" type="presParOf" srcId="{C575B0DA-E35C-44AA-8481-4345857EE883}" destId="{86375787-E6AB-4F77-ABED-61F4022C5BB3}" srcOrd="1" destOrd="0" presId="urn:microsoft.com/office/officeart/2005/8/layout/hierarchy2"/>
    <dgm:cxn modelId="{A83D8F4E-6F6C-4A94-A86A-002320954AA2}" type="presParOf" srcId="{86375787-E6AB-4F77-ABED-61F4022C5BB3}" destId="{62141664-1772-46DF-8148-692889A402E2}" srcOrd="0" destOrd="0" presId="urn:microsoft.com/office/officeart/2005/8/layout/hierarchy2"/>
    <dgm:cxn modelId="{3C567660-3D40-49E6-B49B-93463F500D1D}" type="presParOf" srcId="{86375787-E6AB-4F77-ABED-61F4022C5BB3}" destId="{19CCEB84-706D-4307-8DCE-469C042FD2B4}" srcOrd="1" destOrd="0" presId="urn:microsoft.com/office/officeart/2005/8/layout/hierarchy2"/>
    <dgm:cxn modelId="{5AAEBA5D-BCC3-4F84-B986-143FD35F14DD}" type="presParOf" srcId="{19CCEB84-706D-4307-8DCE-469C042FD2B4}" destId="{A4E1EE71-77BE-4FE6-930A-F3F814D9921F}" srcOrd="0" destOrd="0" presId="urn:microsoft.com/office/officeart/2005/8/layout/hierarchy2"/>
    <dgm:cxn modelId="{D1E68F22-41FE-4587-AE3E-7FB4B033031B}" type="presParOf" srcId="{A4E1EE71-77BE-4FE6-930A-F3F814D9921F}" destId="{B982BDFD-D9DD-451C-A85D-862C7DDF67FB}" srcOrd="0" destOrd="0" presId="urn:microsoft.com/office/officeart/2005/8/layout/hierarchy2"/>
    <dgm:cxn modelId="{8C460A8C-E9C4-4183-8346-FCF2F9CA7358}" type="presParOf" srcId="{19CCEB84-706D-4307-8DCE-469C042FD2B4}" destId="{F33180BD-1D2A-4E5C-8AD7-7A8A2A888BF9}" srcOrd="1" destOrd="0" presId="urn:microsoft.com/office/officeart/2005/8/layout/hierarchy2"/>
    <dgm:cxn modelId="{6E0628E7-832D-499A-9989-B432EE20B9D3}" type="presParOf" srcId="{F33180BD-1D2A-4E5C-8AD7-7A8A2A888BF9}" destId="{97AF9176-CB51-43AE-AE36-F9F8391DA4D0}" srcOrd="0" destOrd="0" presId="urn:microsoft.com/office/officeart/2005/8/layout/hierarchy2"/>
    <dgm:cxn modelId="{AF844F6E-9296-4913-9150-63A9FAB8AB14}" type="presParOf" srcId="{F33180BD-1D2A-4E5C-8AD7-7A8A2A888BF9}" destId="{4608211F-5CD2-47CE-BE2F-B649368CAF58}" srcOrd="1" destOrd="0" presId="urn:microsoft.com/office/officeart/2005/8/layout/hierarchy2"/>
    <dgm:cxn modelId="{E59FB74A-49DF-4802-AC05-78FE5835C54D}" type="presParOf" srcId="{19CCEB84-706D-4307-8DCE-469C042FD2B4}" destId="{34E38D9B-32A8-498A-A0B7-2EF9AE4C2F13}" srcOrd="2" destOrd="0" presId="urn:microsoft.com/office/officeart/2005/8/layout/hierarchy2"/>
    <dgm:cxn modelId="{8E5632D5-8786-436F-9A4C-A2944136C0E4}" type="presParOf" srcId="{34E38D9B-32A8-498A-A0B7-2EF9AE4C2F13}" destId="{AC34CC2D-C366-4025-86B9-69561BB650D2}" srcOrd="0" destOrd="0" presId="urn:microsoft.com/office/officeart/2005/8/layout/hierarchy2"/>
    <dgm:cxn modelId="{D4B69D04-02B2-4E66-8B4C-567BE2EBBFF1}" type="presParOf" srcId="{19CCEB84-706D-4307-8DCE-469C042FD2B4}" destId="{E45AABC6-F736-48DC-AEB5-3E53AF43F6C6}" srcOrd="3" destOrd="0" presId="urn:microsoft.com/office/officeart/2005/8/layout/hierarchy2"/>
    <dgm:cxn modelId="{4D1FFD64-C9F1-453C-88F2-8B98314EB2E9}" type="presParOf" srcId="{E45AABC6-F736-48DC-AEB5-3E53AF43F6C6}" destId="{5BD12212-5C98-4767-AF3F-BC190C0301AA}" srcOrd="0" destOrd="0" presId="urn:microsoft.com/office/officeart/2005/8/layout/hierarchy2"/>
    <dgm:cxn modelId="{D960B905-96D1-4105-AC7D-7DFE67441376}" type="presParOf" srcId="{E45AABC6-F736-48DC-AEB5-3E53AF43F6C6}" destId="{5D1D418B-E5E8-4C39-8099-BA2D0067B033}" srcOrd="1" destOrd="0" presId="urn:microsoft.com/office/officeart/2005/8/layout/hierarchy2"/>
    <dgm:cxn modelId="{07988D78-3635-42B7-B9AA-1AFAA7CBA3B3}" type="presParOf" srcId="{19CCEB84-706D-4307-8DCE-469C042FD2B4}" destId="{61D2501D-8656-4C51-863F-A88EE33A2877}" srcOrd="4" destOrd="0" presId="urn:microsoft.com/office/officeart/2005/8/layout/hierarchy2"/>
    <dgm:cxn modelId="{A5E76668-474F-4030-B167-6965B203C034}" type="presParOf" srcId="{61D2501D-8656-4C51-863F-A88EE33A2877}" destId="{7C72E48E-003E-4963-9D2C-FCDCC2A85AF9}" srcOrd="0" destOrd="0" presId="urn:microsoft.com/office/officeart/2005/8/layout/hierarchy2"/>
    <dgm:cxn modelId="{B78441CC-F0A4-4780-A941-5FCE5D52F2E1}" type="presParOf" srcId="{19CCEB84-706D-4307-8DCE-469C042FD2B4}" destId="{65C12867-67EB-4C64-95DD-048E18711BDA}" srcOrd="5" destOrd="0" presId="urn:microsoft.com/office/officeart/2005/8/layout/hierarchy2"/>
    <dgm:cxn modelId="{BEE150F5-6418-4BDC-9BB1-3449CB173A72}" type="presParOf" srcId="{65C12867-67EB-4C64-95DD-048E18711BDA}" destId="{93944BC3-19E7-4EF9-8655-D5F654D5E457}" srcOrd="0" destOrd="0" presId="urn:microsoft.com/office/officeart/2005/8/layout/hierarchy2"/>
    <dgm:cxn modelId="{87A24116-90A5-4B1E-8D58-6995E0E41BA8}" type="presParOf" srcId="{65C12867-67EB-4C64-95DD-048E18711BDA}" destId="{4524ADAE-8FCE-417F-93C6-99120F762112}" srcOrd="1" destOrd="0" presId="urn:microsoft.com/office/officeart/2005/8/layout/hierarchy2"/>
    <dgm:cxn modelId="{12A1642D-DF0C-4072-B5C9-34D4BBA296E9}" type="presParOf" srcId="{C575B0DA-E35C-44AA-8481-4345857EE883}" destId="{33A8333F-75FF-4D8C-8B7B-5E5FFAF63107}" srcOrd="2" destOrd="0" presId="urn:microsoft.com/office/officeart/2005/8/layout/hierarchy2"/>
    <dgm:cxn modelId="{189E5CCB-765F-4F47-9315-CF288E703C27}" type="presParOf" srcId="{33A8333F-75FF-4D8C-8B7B-5E5FFAF63107}" destId="{76ED6DF9-4604-4B38-A231-F33825D4C77D}" srcOrd="0" destOrd="0" presId="urn:microsoft.com/office/officeart/2005/8/layout/hierarchy2"/>
    <dgm:cxn modelId="{99FAA853-5DF7-4E6D-B60E-1ED1475B7292}" type="presParOf" srcId="{C575B0DA-E35C-44AA-8481-4345857EE883}" destId="{A3B5C618-98F8-4172-AE25-3CC081632BB0}" srcOrd="3" destOrd="0" presId="urn:microsoft.com/office/officeart/2005/8/layout/hierarchy2"/>
    <dgm:cxn modelId="{6D10D36B-A202-464C-9EF6-518007D1BC0B}" type="presParOf" srcId="{A3B5C618-98F8-4172-AE25-3CC081632BB0}" destId="{FA87EE61-D973-4E08-814D-9F9413ADC416}" srcOrd="0" destOrd="0" presId="urn:microsoft.com/office/officeart/2005/8/layout/hierarchy2"/>
    <dgm:cxn modelId="{42A91230-DBF7-4DF7-AC21-4DB018207813}" type="presParOf" srcId="{A3B5C618-98F8-4172-AE25-3CC081632BB0}" destId="{4BE91B87-982F-4A30-B363-6563AE8EADC3}" srcOrd="1" destOrd="0" presId="urn:microsoft.com/office/officeart/2005/8/layout/hierarchy2"/>
    <dgm:cxn modelId="{57B3FDB7-8502-49CE-BB01-2482E4EEA5DD}" type="presParOf" srcId="{4BE91B87-982F-4A30-B363-6563AE8EADC3}" destId="{46D49295-51A2-4FF1-AB9E-0BA2AB3F47A1}" srcOrd="0" destOrd="0" presId="urn:microsoft.com/office/officeart/2005/8/layout/hierarchy2"/>
    <dgm:cxn modelId="{E9074280-C578-4551-9195-E417348096D2}" type="presParOf" srcId="{46D49295-51A2-4FF1-AB9E-0BA2AB3F47A1}" destId="{11EC6522-10D7-4CEC-95C4-FCF6B6AC8905}" srcOrd="0" destOrd="0" presId="urn:microsoft.com/office/officeart/2005/8/layout/hierarchy2"/>
    <dgm:cxn modelId="{BEC63DE0-645D-4A4E-9F59-D5D3F56F935C}" type="presParOf" srcId="{4BE91B87-982F-4A30-B363-6563AE8EADC3}" destId="{FF76171F-4103-465F-BB14-78AE045A8544}" srcOrd="1" destOrd="0" presId="urn:microsoft.com/office/officeart/2005/8/layout/hierarchy2"/>
    <dgm:cxn modelId="{D1D26B3F-4F97-4B16-8A5F-665697F865CD}" type="presParOf" srcId="{FF76171F-4103-465F-BB14-78AE045A8544}" destId="{477F3578-5970-4C14-A6C9-2D4D38C92D6D}" srcOrd="0" destOrd="0" presId="urn:microsoft.com/office/officeart/2005/8/layout/hierarchy2"/>
    <dgm:cxn modelId="{6A678A30-3EEB-4F3D-85CF-30891CD04FA7}" type="presParOf" srcId="{FF76171F-4103-465F-BB14-78AE045A8544}" destId="{FEAD0735-E643-4579-A900-386AA89E7A6D}" srcOrd="1" destOrd="0" presId="urn:microsoft.com/office/officeart/2005/8/layout/hierarchy2"/>
    <dgm:cxn modelId="{5E2CDA2C-F67D-460B-8119-06725F615B90}" type="presParOf" srcId="{4BE91B87-982F-4A30-B363-6563AE8EADC3}" destId="{6E0CB8B4-96D4-4627-B71F-10C913B3420C}" srcOrd="2" destOrd="0" presId="urn:microsoft.com/office/officeart/2005/8/layout/hierarchy2"/>
    <dgm:cxn modelId="{5CEF0A55-C3FA-4726-9D9F-ED8EC43FB646}" type="presParOf" srcId="{6E0CB8B4-96D4-4627-B71F-10C913B3420C}" destId="{F7AD0799-0466-4533-9528-9FFA42C4DCA9}" srcOrd="0" destOrd="0" presId="urn:microsoft.com/office/officeart/2005/8/layout/hierarchy2"/>
    <dgm:cxn modelId="{B53CB21D-E57B-493E-9E40-25521E52B636}" type="presParOf" srcId="{4BE91B87-982F-4A30-B363-6563AE8EADC3}" destId="{A2E0186D-3232-44A3-8A8C-BBEF686FB5ED}" srcOrd="3" destOrd="0" presId="urn:microsoft.com/office/officeart/2005/8/layout/hierarchy2"/>
    <dgm:cxn modelId="{A50B1784-9351-4738-B7EF-3BE6D7EE0037}" type="presParOf" srcId="{A2E0186D-3232-44A3-8A8C-BBEF686FB5ED}" destId="{3BF6B930-2805-49B3-8A7A-AA68593984C9}" srcOrd="0" destOrd="0" presId="urn:microsoft.com/office/officeart/2005/8/layout/hierarchy2"/>
    <dgm:cxn modelId="{928AB43D-B204-496F-B6F2-7C80E5979A28}" type="presParOf" srcId="{A2E0186D-3232-44A3-8A8C-BBEF686FB5ED}" destId="{B80718E6-AEDA-4403-B8B0-E990B4890152}" srcOrd="1" destOrd="0" presId="urn:microsoft.com/office/officeart/2005/8/layout/hierarchy2"/>
    <dgm:cxn modelId="{6F7D1EC8-DEAE-48DD-A743-76FDDC9A159A}" type="presParOf" srcId="{4BE91B87-982F-4A30-B363-6563AE8EADC3}" destId="{4A9A17A0-17DC-40F8-8581-BB24D1CB8A3E}" srcOrd="4" destOrd="0" presId="urn:microsoft.com/office/officeart/2005/8/layout/hierarchy2"/>
    <dgm:cxn modelId="{94D576BD-22ED-4BA3-B4EE-7DDAEF54A8E3}" type="presParOf" srcId="{4A9A17A0-17DC-40F8-8581-BB24D1CB8A3E}" destId="{C7031D2C-1E8E-4D1C-A015-59D7B5CD35DA}" srcOrd="0" destOrd="0" presId="urn:microsoft.com/office/officeart/2005/8/layout/hierarchy2"/>
    <dgm:cxn modelId="{8F07835A-6FD8-4BE8-B1DC-F2228B9BC099}" type="presParOf" srcId="{4BE91B87-982F-4A30-B363-6563AE8EADC3}" destId="{0F7458B0-D902-4F10-B955-D92A974506EA}" srcOrd="5" destOrd="0" presId="urn:microsoft.com/office/officeart/2005/8/layout/hierarchy2"/>
    <dgm:cxn modelId="{ECFD44CB-4D02-4C20-B3FB-68B60BD153C0}" type="presParOf" srcId="{0F7458B0-D902-4F10-B955-D92A974506EA}" destId="{DBF3D1E6-B510-4081-8B5C-04F746BECC77}" srcOrd="0" destOrd="0" presId="urn:microsoft.com/office/officeart/2005/8/layout/hierarchy2"/>
    <dgm:cxn modelId="{77704AC5-5C10-4FB7-92EC-1A52EAED8386}" type="presParOf" srcId="{0F7458B0-D902-4F10-B955-D92A974506EA}" destId="{6B1C3C00-1B1E-43DC-B9D6-9880F339DA26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BE422-B6ED-4B7A-9E41-9649C1B383C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B5ED968-4CCF-4284-91A5-F908C7CE9A14}">
      <dgm:prSet phldrT="[Text]"/>
      <dgm:spPr/>
      <dgm:t>
        <a:bodyPr/>
        <a:lstStyle/>
        <a:p>
          <a:r>
            <a:rPr lang="sr-Cyrl-CS" dirty="0" smtClean="0"/>
            <a:t>Слободно пишем о задатој теми.</a:t>
          </a:r>
          <a:r>
            <a:rPr lang="sr-Latn-CS" dirty="0" smtClean="0"/>
            <a:t> (20 </a:t>
          </a:r>
          <a:r>
            <a:rPr lang="sr-Cyrl-CS" dirty="0" smtClean="0"/>
            <a:t>мин</a:t>
          </a:r>
          <a:r>
            <a:rPr lang="sr-Latn-CS" dirty="0" smtClean="0"/>
            <a:t>.)</a:t>
          </a:r>
          <a:endParaRPr lang="sr-Cyrl-BA" dirty="0"/>
        </a:p>
      </dgm:t>
    </dgm:pt>
    <dgm:pt modelId="{AC7AF24B-4CBA-4553-B912-5415AC37AC30}" type="parTrans" cxnId="{E0F9AB72-056F-4BA8-9D86-CFA35CB98C1B}">
      <dgm:prSet/>
      <dgm:spPr/>
      <dgm:t>
        <a:bodyPr/>
        <a:lstStyle/>
        <a:p>
          <a:endParaRPr lang="sr-Cyrl-BA"/>
        </a:p>
      </dgm:t>
    </dgm:pt>
    <dgm:pt modelId="{E7C5BADC-2D2C-4B04-A64C-F69A0D6548EB}" type="sibTrans" cxnId="{E0F9AB72-056F-4BA8-9D86-CFA35CB98C1B}">
      <dgm:prSet/>
      <dgm:spPr/>
      <dgm:t>
        <a:bodyPr/>
        <a:lstStyle/>
        <a:p>
          <a:endParaRPr lang="sr-Cyrl-BA"/>
        </a:p>
      </dgm:t>
    </dgm:pt>
    <dgm:pt modelId="{35235DA5-1C02-46F7-9F43-9616B07CF1A9}">
      <dgm:prSet phldrT="[Text]"/>
      <dgm:spPr/>
      <dgm:t>
        <a:bodyPr/>
        <a:lstStyle/>
        <a:p>
          <a:r>
            <a:rPr lang="sr-Cyrl-CS" dirty="0" smtClean="0"/>
            <a:t>Проучавам написано.</a:t>
          </a:r>
          <a:r>
            <a:rPr lang="sr-Latn-CS" dirty="0" smtClean="0"/>
            <a:t> </a:t>
          </a:r>
        </a:p>
        <a:p>
          <a:r>
            <a:rPr lang="sr-Cyrl-CS" dirty="0" smtClean="0"/>
            <a:t>Процењујем, мењам, бришем, преобликујем.</a:t>
          </a:r>
          <a:endParaRPr lang="sr-Latn-CS" dirty="0" smtClean="0"/>
        </a:p>
        <a:p>
          <a:r>
            <a:rPr lang="sr-Cyrl-CS" dirty="0" smtClean="0"/>
            <a:t>Проверавам правопис, граматику.</a:t>
          </a:r>
          <a:endParaRPr lang="sr-Latn-CS" dirty="0" smtClean="0"/>
        </a:p>
        <a:p>
          <a:r>
            <a:rPr lang="sr-Latn-CS" dirty="0" smtClean="0"/>
            <a:t>(50 </a:t>
          </a:r>
          <a:r>
            <a:rPr lang="sr-Cyrl-CS" dirty="0" smtClean="0"/>
            <a:t>мин</a:t>
          </a:r>
          <a:r>
            <a:rPr lang="sr-Latn-CS" dirty="0" smtClean="0"/>
            <a:t>.)</a:t>
          </a:r>
          <a:endParaRPr lang="sr-Cyrl-BA" dirty="0"/>
        </a:p>
      </dgm:t>
    </dgm:pt>
    <dgm:pt modelId="{A9C9C8D5-A195-4B83-B04C-8598C637C53D}" type="parTrans" cxnId="{415ECBC0-14B5-4445-9A7D-C4C9473E8D80}">
      <dgm:prSet/>
      <dgm:spPr/>
      <dgm:t>
        <a:bodyPr/>
        <a:lstStyle/>
        <a:p>
          <a:endParaRPr lang="sr-Cyrl-BA"/>
        </a:p>
      </dgm:t>
    </dgm:pt>
    <dgm:pt modelId="{3FA0124D-592C-4906-917A-31E32606540A}" type="sibTrans" cxnId="{415ECBC0-14B5-4445-9A7D-C4C9473E8D80}">
      <dgm:prSet/>
      <dgm:spPr/>
      <dgm:t>
        <a:bodyPr/>
        <a:lstStyle/>
        <a:p>
          <a:endParaRPr lang="sr-Cyrl-BA"/>
        </a:p>
      </dgm:t>
    </dgm:pt>
    <dgm:pt modelId="{5E905A90-C972-4794-BFB6-10BF73BD50FA}">
      <dgm:prSet phldrT="[Text]"/>
      <dgm:spPr/>
      <dgm:t>
        <a:bodyPr/>
        <a:lstStyle/>
        <a:p>
          <a:r>
            <a:rPr lang="sr-Cyrl-CS" dirty="0" smtClean="0"/>
            <a:t>Читам завршен текст.</a:t>
          </a:r>
          <a:endParaRPr lang="sr-Latn-CS" dirty="0" smtClean="0"/>
        </a:p>
        <a:p>
          <a:r>
            <a:rPr lang="sr-Cyrl-CS" dirty="0" smtClean="0"/>
            <a:t>Преписујем  га.</a:t>
          </a:r>
          <a:r>
            <a:rPr lang="sr-Latn-CS" dirty="0" smtClean="0"/>
            <a:t> </a:t>
          </a:r>
        </a:p>
        <a:p>
          <a:r>
            <a:rPr lang="sr-Latn-CS" dirty="0" smtClean="0"/>
            <a:t>(20 </a:t>
          </a:r>
          <a:r>
            <a:rPr lang="sr-Cyrl-CS" dirty="0" smtClean="0"/>
            <a:t>мин</a:t>
          </a:r>
          <a:r>
            <a:rPr lang="sr-Latn-CS" dirty="0" smtClean="0"/>
            <a:t>.)</a:t>
          </a:r>
          <a:endParaRPr lang="sr-Cyrl-BA" dirty="0"/>
        </a:p>
      </dgm:t>
    </dgm:pt>
    <dgm:pt modelId="{E41E47E5-EFD7-468B-BC1F-6EF83C7742E4}" type="parTrans" cxnId="{D414F142-6D6D-4DE4-819A-C1FAFF84E020}">
      <dgm:prSet/>
      <dgm:spPr/>
      <dgm:t>
        <a:bodyPr/>
        <a:lstStyle/>
        <a:p>
          <a:endParaRPr lang="sr-Cyrl-BA"/>
        </a:p>
      </dgm:t>
    </dgm:pt>
    <dgm:pt modelId="{0FB2CCEB-F498-4AFB-AA11-3E35F6C6E142}" type="sibTrans" cxnId="{D414F142-6D6D-4DE4-819A-C1FAFF84E020}">
      <dgm:prSet/>
      <dgm:spPr/>
      <dgm:t>
        <a:bodyPr/>
        <a:lstStyle/>
        <a:p>
          <a:endParaRPr lang="sr-Cyrl-BA"/>
        </a:p>
      </dgm:t>
    </dgm:pt>
    <dgm:pt modelId="{7F991E85-AD91-48BF-B232-7C3562A14355}" type="pres">
      <dgm:prSet presAssocID="{331BE422-B6ED-4B7A-9E41-9649C1B383C0}" presName="CompostProcess" presStyleCnt="0">
        <dgm:presLayoutVars>
          <dgm:dir/>
          <dgm:resizeHandles val="exact"/>
        </dgm:presLayoutVars>
      </dgm:prSet>
      <dgm:spPr/>
    </dgm:pt>
    <dgm:pt modelId="{CA1AEA24-8B66-48DA-957E-09A6A7F5580D}" type="pres">
      <dgm:prSet presAssocID="{331BE422-B6ED-4B7A-9E41-9649C1B383C0}" presName="arrow" presStyleLbl="bgShp" presStyleIdx="0" presStyleCnt="1"/>
      <dgm:spPr/>
    </dgm:pt>
    <dgm:pt modelId="{2373D820-9981-41CC-9A03-2253827D554B}" type="pres">
      <dgm:prSet presAssocID="{331BE422-B6ED-4B7A-9E41-9649C1B383C0}" presName="linearProcess" presStyleCnt="0"/>
      <dgm:spPr/>
    </dgm:pt>
    <dgm:pt modelId="{DCB4939F-9E25-4216-B0DC-FDDEBF5912A4}" type="pres">
      <dgm:prSet presAssocID="{2B5ED968-4CCF-4284-91A5-F908C7CE9A14}" presName="textNode" presStyleLbl="node1" presStyleIdx="0" presStyleCnt="3" custScaleX="83079" custScaleY="104884" custLinFactX="-43231" custLinFactNeighborX="-100000" custLinFactNeighborY="30469">
        <dgm:presLayoutVars>
          <dgm:bulletEnabled val="1"/>
        </dgm:presLayoutVars>
      </dgm:prSet>
      <dgm:spPr/>
      <dgm:t>
        <a:bodyPr/>
        <a:lstStyle/>
        <a:p>
          <a:endParaRPr lang="sr-Cyrl-BA"/>
        </a:p>
      </dgm:t>
    </dgm:pt>
    <dgm:pt modelId="{FC953655-3595-477F-B6B4-9D276F8148E5}" type="pres">
      <dgm:prSet presAssocID="{E7C5BADC-2D2C-4B04-A64C-F69A0D6548EB}" presName="sibTrans" presStyleCnt="0"/>
      <dgm:spPr/>
    </dgm:pt>
    <dgm:pt modelId="{78E2F17B-49D5-40D9-8BC6-65599C8234C7}" type="pres">
      <dgm:prSet presAssocID="{35235DA5-1C02-46F7-9F43-9616B07CF1A9}" presName="textNode" presStyleLbl="node1" presStyleIdx="1" presStyleCnt="3" custScaleY="205469" custLinFactNeighborX="-35865" custLinFactNeighborY="1660">
        <dgm:presLayoutVars>
          <dgm:bulletEnabled val="1"/>
        </dgm:presLayoutVars>
      </dgm:prSet>
      <dgm:spPr/>
      <dgm:t>
        <a:bodyPr/>
        <a:lstStyle/>
        <a:p>
          <a:endParaRPr lang="sr-Cyrl-BA"/>
        </a:p>
      </dgm:t>
    </dgm:pt>
    <dgm:pt modelId="{A05803B3-AB6E-41D9-A9CA-52B60D3CF98D}" type="pres">
      <dgm:prSet presAssocID="{3FA0124D-592C-4906-917A-31E32606540A}" presName="sibTrans" presStyleCnt="0"/>
      <dgm:spPr/>
    </dgm:pt>
    <dgm:pt modelId="{7BF0ED3E-AD35-4764-A087-F414D1685179}" type="pres">
      <dgm:prSet presAssocID="{5E905A90-C972-4794-BFB6-10BF73BD50F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Cyrl-BA"/>
        </a:p>
      </dgm:t>
    </dgm:pt>
  </dgm:ptLst>
  <dgm:cxnLst>
    <dgm:cxn modelId="{D414F142-6D6D-4DE4-819A-C1FAFF84E020}" srcId="{331BE422-B6ED-4B7A-9E41-9649C1B383C0}" destId="{5E905A90-C972-4794-BFB6-10BF73BD50FA}" srcOrd="2" destOrd="0" parTransId="{E41E47E5-EFD7-468B-BC1F-6EF83C7742E4}" sibTransId="{0FB2CCEB-F498-4AFB-AA11-3E35F6C6E142}"/>
    <dgm:cxn modelId="{778BB0D0-0EA6-4D7B-82C9-EBBBDFA8F6E1}" type="presOf" srcId="{5E905A90-C972-4794-BFB6-10BF73BD50FA}" destId="{7BF0ED3E-AD35-4764-A087-F414D1685179}" srcOrd="0" destOrd="0" presId="urn:microsoft.com/office/officeart/2005/8/layout/hProcess9"/>
    <dgm:cxn modelId="{C0B9D063-72DC-4563-B608-9EEA8C9F26E6}" type="presOf" srcId="{2B5ED968-4CCF-4284-91A5-F908C7CE9A14}" destId="{DCB4939F-9E25-4216-B0DC-FDDEBF5912A4}" srcOrd="0" destOrd="0" presId="urn:microsoft.com/office/officeart/2005/8/layout/hProcess9"/>
    <dgm:cxn modelId="{E0F9AB72-056F-4BA8-9D86-CFA35CB98C1B}" srcId="{331BE422-B6ED-4B7A-9E41-9649C1B383C0}" destId="{2B5ED968-4CCF-4284-91A5-F908C7CE9A14}" srcOrd="0" destOrd="0" parTransId="{AC7AF24B-4CBA-4553-B912-5415AC37AC30}" sibTransId="{E7C5BADC-2D2C-4B04-A64C-F69A0D6548EB}"/>
    <dgm:cxn modelId="{A4A85E8F-1FE1-491E-AAEA-ADB6355197B3}" type="presOf" srcId="{331BE422-B6ED-4B7A-9E41-9649C1B383C0}" destId="{7F991E85-AD91-48BF-B232-7C3562A14355}" srcOrd="0" destOrd="0" presId="urn:microsoft.com/office/officeart/2005/8/layout/hProcess9"/>
    <dgm:cxn modelId="{EAD767DB-0957-48FC-91C1-40F8DD4C415C}" type="presOf" srcId="{35235DA5-1C02-46F7-9F43-9616B07CF1A9}" destId="{78E2F17B-49D5-40D9-8BC6-65599C8234C7}" srcOrd="0" destOrd="0" presId="urn:microsoft.com/office/officeart/2005/8/layout/hProcess9"/>
    <dgm:cxn modelId="{415ECBC0-14B5-4445-9A7D-C4C9473E8D80}" srcId="{331BE422-B6ED-4B7A-9E41-9649C1B383C0}" destId="{35235DA5-1C02-46F7-9F43-9616B07CF1A9}" srcOrd="1" destOrd="0" parTransId="{A9C9C8D5-A195-4B83-B04C-8598C637C53D}" sibTransId="{3FA0124D-592C-4906-917A-31E32606540A}"/>
    <dgm:cxn modelId="{AE69F5CE-6C71-4DDE-9230-2B916783CB8E}" type="presParOf" srcId="{7F991E85-AD91-48BF-B232-7C3562A14355}" destId="{CA1AEA24-8B66-48DA-957E-09A6A7F5580D}" srcOrd="0" destOrd="0" presId="urn:microsoft.com/office/officeart/2005/8/layout/hProcess9"/>
    <dgm:cxn modelId="{199DEC61-04B1-47BF-9EA2-E4D123F11E2E}" type="presParOf" srcId="{7F991E85-AD91-48BF-B232-7C3562A14355}" destId="{2373D820-9981-41CC-9A03-2253827D554B}" srcOrd="1" destOrd="0" presId="urn:microsoft.com/office/officeart/2005/8/layout/hProcess9"/>
    <dgm:cxn modelId="{1902E429-5D93-49CB-930C-83FF387B5F82}" type="presParOf" srcId="{2373D820-9981-41CC-9A03-2253827D554B}" destId="{DCB4939F-9E25-4216-B0DC-FDDEBF5912A4}" srcOrd="0" destOrd="0" presId="urn:microsoft.com/office/officeart/2005/8/layout/hProcess9"/>
    <dgm:cxn modelId="{9F7A2100-8EFA-4D4F-A2D8-5C70300036EC}" type="presParOf" srcId="{2373D820-9981-41CC-9A03-2253827D554B}" destId="{FC953655-3595-477F-B6B4-9D276F8148E5}" srcOrd="1" destOrd="0" presId="urn:microsoft.com/office/officeart/2005/8/layout/hProcess9"/>
    <dgm:cxn modelId="{97BE897E-4351-430C-AFF4-D46E6FB6F9BB}" type="presParOf" srcId="{2373D820-9981-41CC-9A03-2253827D554B}" destId="{78E2F17B-49D5-40D9-8BC6-65599C8234C7}" srcOrd="2" destOrd="0" presId="urn:microsoft.com/office/officeart/2005/8/layout/hProcess9"/>
    <dgm:cxn modelId="{49898120-D517-4BB2-B798-0C953D507D40}" type="presParOf" srcId="{2373D820-9981-41CC-9A03-2253827D554B}" destId="{A05803B3-AB6E-41D9-A9CA-52B60D3CF98D}" srcOrd="3" destOrd="0" presId="urn:microsoft.com/office/officeart/2005/8/layout/hProcess9"/>
    <dgm:cxn modelId="{9D4773A8-66AB-4D24-87C5-8097DB856737}" type="presParOf" srcId="{2373D820-9981-41CC-9A03-2253827D554B}" destId="{7BF0ED3E-AD35-4764-A087-F414D1685179}" srcOrd="4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Cyrl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BB00B-669B-4F9E-91F6-A5C403715FF8}" type="datetimeFigureOut">
              <a:rPr lang="sr-Latn-CS" smtClean="0"/>
              <a:pPr/>
              <a:t>19.2.2015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71209-45F1-4A9A-9AC9-433137EF73BC}" type="slidenum">
              <a:rPr lang="sr-Cyrl-BA" smtClean="0"/>
              <a:pPr/>
              <a:t>‹#›</a:t>
            </a:fld>
            <a:endParaRPr lang="sr-Cyrl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3929066"/>
            <a:ext cx="7643866" cy="2000264"/>
          </a:xfrm>
        </p:spPr>
        <p:txBody>
          <a:bodyPr>
            <a:normAutofit lnSpcReduction="10000"/>
          </a:bodyPr>
          <a:lstStyle/>
          <a:p>
            <a:endParaRPr lang="sr-Latn-CS" dirty="0" smtClean="0">
              <a:solidFill>
                <a:schemeClr val="tx2"/>
              </a:solidFill>
            </a:endParaRPr>
          </a:p>
          <a:p>
            <a:r>
              <a:rPr lang="ru-RU" sz="3600" dirty="0" smtClean="0">
                <a:solidFill>
                  <a:schemeClr val="tx2"/>
                </a:solidFill>
              </a:rPr>
              <a:t>Неки обрасци за писање </a:t>
            </a:r>
            <a:r>
              <a:rPr lang="ru-RU" sz="3600" dirty="0" smtClean="0">
                <a:solidFill>
                  <a:schemeClr val="tx2"/>
                </a:solidFill>
              </a:rPr>
              <a:t>састава</a:t>
            </a:r>
            <a:endParaRPr lang="sr-Cyrl-CS" sz="3600" dirty="0" smtClean="0">
              <a:solidFill>
                <a:schemeClr val="tx2"/>
              </a:solidFill>
            </a:endParaRPr>
          </a:p>
          <a:p>
            <a:r>
              <a:rPr lang="sr-Cyrl-CS" sz="2400" dirty="0" smtClean="0">
                <a:solidFill>
                  <a:schemeClr val="tx2"/>
                </a:solidFill>
              </a:rPr>
              <a:t>Милана Сувачаров, професор српског језика и књижевности</a:t>
            </a:r>
            <a:endParaRPr lang="sr-Cyrl-BA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3286147"/>
          </a:xfrm>
        </p:spPr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Latn-C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Latn-C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CS" sz="4900" dirty="0" smtClean="0">
                <a:solidFill>
                  <a:schemeClr val="tx2">
                    <a:lumMod val="75000"/>
                  </a:schemeClr>
                </a:solidFill>
              </a:rPr>
              <a:t>Научимо да учимо </a:t>
            </a:r>
            <a:r>
              <a:rPr lang="sr-Latn-CS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Latn-CS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sr-Latn-C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Latn-C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z="3600" dirty="0" smtClean="0">
                <a:solidFill>
                  <a:schemeClr val="tx2">
                    <a:lumMod val="75000"/>
                  </a:schemeClr>
                </a:solidFill>
              </a:rPr>
              <a:t>Српски језик и књижевност</a:t>
            </a:r>
            <a:br>
              <a:rPr lang="sr-Cyrl-CS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z="3600" dirty="0" smtClean="0">
                <a:solidFill>
                  <a:schemeClr val="tx2">
                    <a:lumMod val="75000"/>
                  </a:schemeClr>
                </a:solidFill>
              </a:rPr>
              <a:t>треће предавање</a:t>
            </a:r>
            <a:br>
              <a:rPr lang="sr-Cyrl-CS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endParaRPr lang="sr-Cyrl-B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Вежба</a:t>
            </a:r>
            <a:br>
              <a:rPr lang="sr-Cyrl-CS" dirty="0" smtClean="0"/>
            </a:br>
            <a:endParaRPr lang="sr-Cyrl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CS" sz="2800" dirty="0" smtClean="0"/>
              <a:t>Прва вежба: ,,Вежбајте слободно писање 15 минута. Ако немате шта да кажете, то и запишите: ,,Немам шта да кажем”. Одатле крените даље. Најтеже је испразнити главу од мисли.</a:t>
            </a:r>
            <a:r>
              <a:rPr lang="sr-Cyrl-CS" sz="2800" dirty="0"/>
              <a:t> </a:t>
            </a:r>
            <a:r>
              <a:rPr lang="sr-Cyrl-CS" sz="2800" dirty="0" smtClean="0"/>
              <a:t>Покушајте, па ћете схватити. Бићете зачуђени количином текста коју сте произвели за тако кратко време . “</a:t>
            </a:r>
          </a:p>
          <a:p>
            <a:pPr>
              <a:buNone/>
            </a:pPr>
            <a:r>
              <a:rPr lang="sr-Cyrl-CS" sz="2800" dirty="0" smtClean="0"/>
              <a:t>Друга вежба: ,,Пишите 20 минута о томе како се осећате док вежбате </a:t>
            </a:r>
            <a:r>
              <a:rPr lang="sr-Cyrl-CS" sz="2800" u="sng" dirty="0" smtClean="0"/>
              <a:t>слободно писање</a:t>
            </a:r>
            <a:r>
              <a:rPr lang="sr-Cyrl-CS" sz="2800" dirty="0" smtClean="0"/>
              <a:t>. Да ли вам се оно допада или га мрзите? На чему бисте морали радити више?”</a:t>
            </a:r>
          </a:p>
          <a:p>
            <a:pPr>
              <a:buNone/>
            </a:pPr>
            <a:r>
              <a:rPr lang="sr-Cyrl-CS" sz="2800" dirty="0" smtClean="0"/>
              <a:t>Циљ – развој : ,,Ставите испред себе оба текста. Пронађите у њима макар једну реченицу, израз, који вам се допадају, који су некако ваши. Нека оне буду тема за ново слободно писање. Поновите радњу неколико пута.”</a:t>
            </a:r>
            <a:endParaRPr lang="sr-Cyrl-BA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>Школски писмени задатак </a:t>
            </a:r>
            <a:br>
              <a:rPr lang="sr-Cyrl-CS" dirty="0" smtClean="0"/>
            </a:br>
            <a:r>
              <a:rPr lang="sr-Cyrl-CS" sz="3600" dirty="0" smtClean="0"/>
              <a:t> време – 90 минута 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sr-Cyrl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CS" dirty="0" smtClean="0"/>
              <a:t> </a:t>
            </a:r>
          </a:p>
          <a:p>
            <a:pPr>
              <a:buNone/>
            </a:pPr>
            <a:endParaRPr lang="sr-Cyrl-BA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428596" y="1397000"/>
          <a:ext cx="80010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sr-Cyrl-CS" dirty="0" smtClean="0"/>
              <a:t>Остале методе</a:t>
            </a:r>
            <a:endParaRPr lang="sr-Cyrl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/>
          </a:bodyPr>
          <a:lstStyle/>
          <a:p>
            <a:r>
              <a:rPr lang="sr-Cyrl-CS" b="1" dirty="0" smtClean="0"/>
              <a:t>Новинарска питања </a:t>
            </a:r>
            <a:r>
              <a:rPr lang="sr-Cyrl-CS" dirty="0" smtClean="0"/>
              <a:t>– </a:t>
            </a:r>
            <a:r>
              <a:rPr lang="sr-Cyrl-CS" i="1" dirty="0" smtClean="0"/>
              <a:t>Ко? Шта? Где? Када? Како? </a:t>
            </a:r>
            <a:r>
              <a:rPr lang="sr-Cyrl-CS" dirty="0" smtClean="0"/>
              <a:t>и </a:t>
            </a:r>
            <a:r>
              <a:rPr lang="sr-Cyrl-CS" i="1" dirty="0" smtClean="0"/>
              <a:t>Зашто? </a:t>
            </a:r>
            <a:r>
              <a:rPr lang="sr-Cyrl-CS" b="1" i="1" dirty="0" smtClean="0"/>
              <a:t>– </a:t>
            </a:r>
            <a:r>
              <a:rPr lang="sr-Cyrl-CS" dirty="0" smtClean="0"/>
              <a:t>драгоцен извор за све врсте писања</a:t>
            </a:r>
            <a:endParaRPr lang="sr-Cyrl-CS" b="1" i="1" dirty="0" smtClean="0"/>
          </a:p>
          <a:p>
            <a:r>
              <a:rPr lang="sr-Cyrl-CS" b="1" dirty="0" smtClean="0"/>
              <a:t>Драматизам</a:t>
            </a:r>
            <a:r>
              <a:rPr lang="sr-Cyrl-CS" dirty="0" smtClean="0"/>
              <a:t> – или Пентад (Петорка) због 5 кључних појмова (Кенет Берк)</a:t>
            </a:r>
          </a:p>
          <a:p>
            <a:pPr>
              <a:buNone/>
            </a:pPr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sr-Cyrl-CS" dirty="0" smtClean="0"/>
          </a:p>
          <a:p>
            <a:pPr>
              <a:buNone/>
            </a:pPr>
            <a:endParaRPr lang="sr-Cyrl-B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4071942"/>
          <a:ext cx="6119834" cy="2571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908"/>
                <a:gridCol w="3236926"/>
              </a:tblGrid>
              <a:tr h="672599">
                <a:tc>
                  <a:txBody>
                    <a:bodyPr/>
                    <a:lstStyle/>
                    <a:p>
                      <a:r>
                        <a:rPr lang="sr-Cyrl-CS" dirty="0" smtClean="0"/>
                        <a:t>Радња:</a:t>
                      </a:r>
                      <a:endParaRPr lang="sr-Cyrl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Шта се дешава?</a:t>
                      </a:r>
                      <a:endParaRPr lang="sr-Cyrl-BA" dirty="0"/>
                    </a:p>
                  </a:txBody>
                  <a:tcPr/>
                </a:tc>
              </a:tr>
              <a:tr h="408848">
                <a:tc>
                  <a:txBody>
                    <a:bodyPr/>
                    <a:lstStyle/>
                    <a:p>
                      <a:r>
                        <a:rPr lang="sr-Cyrl-CS" b="0" dirty="0" smtClean="0"/>
                        <a:t>Агенс:</a:t>
                      </a:r>
                      <a:endParaRPr lang="sr-Cyrl-B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Ко то чини?</a:t>
                      </a:r>
                      <a:endParaRPr lang="sr-Cyrl-BA" dirty="0"/>
                    </a:p>
                  </a:txBody>
                  <a:tcPr/>
                </a:tc>
              </a:tr>
              <a:tr h="408848">
                <a:tc>
                  <a:txBody>
                    <a:bodyPr/>
                    <a:lstStyle/>
                    <a:p>
                      <a:r>
                        <a:rPr lang="sr-Cyrl-CS" b="0" dirty="0" smtClean="0"/>
                        <a:t>Средство:</a:t>
                      </a:r>
                      <a:endParaRPr lang="sr-Cyrl-B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Који метод се користи?</a:t>
                      </a:r>
                      <a:endParaRPr lang="sr-Cyrl-BA" dirty="0"/>
                    </a:p>
                  </a:txBody>
                  <a:tcPr/>
                </a:tc>
              </a:tr>
              <a:tr h="408848">
                <a:tc>
                  <a:txBody>
                    <a:bodyPr/>
                    <a:lstStyle/>
                    <a:p>
                      <a:r>
                        <a:rPr lang="sr-Cyrl-CS" b="0" dirty="0" smtClean="0"/>
                        <a:t>Циљ:</a:t>
                      </a:r>
                      <a:endParaRPr lang="sr-Cyrl-B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Шта је циљ, намера, мета?</a:t>
                      </a:r>
                      <a:endParaRPr lang="sr-Cyrl-BA" dirty="0"/>
                    </a:p>
                  </a:txBody>
                  <a:tcPr/>
                </a:tc>
              </a:tr>
              <a:tr h="672624">
                <a:tc>
                  <a:txBody>
                    <a:bodyPr/>
                    <a:lstStyle/>
                    <a:p>
                      <a:r>
                        <a:rPr lang="sr-Cyrl-CS" b="0" dirty="0" smtClean="0"/>
                        <a:t>Сцена:</a:t>
                      </a:r>
                      <a:endParaRPr lang="sr-Cyrl-B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Где и када се дешава?</a:t>
                      </a:r>
                      <a:endParaRPr lang="sr-Cyrl-B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70000" lnSpcReduction="20000"/>
          </a:bodyPr>
          <a:lstStyle/>
          <a:p>
            <a:r>
              <a:rPr lang="sr-Cyrl-CS" b="1" dirty="0" smtClean="0"/>
              <a:t>Тагмемика </a:t>
            </a:r>
            <a:r>
              <a:rPr lang="sr-Cyrl-CS" dirty="0" smtClean="0"/>
              <a:t>(синтагматска структура)</a:t>
            </a:r>
          </a:p>
          <a:p>
            <a:pPr>
              <a:buNone/>
            </a:pPr>
            <a:r>
              <a:rPr lang="sr-Cyrl-CS" dirty="0" smtClean="0"/>
              <a:t>- граматичка теорија коју је половином 20. века засновао амерички лингвиста Кенет Пајк – састоји се од 6 матричних тематских јединица: </a:t>
            </a:r>
          </a:p>
          <a:p>
            <a:pPr algn="ctr">
              <a:buNone/>
            </a:pPr>
            <a:r>
              <a:rPr lang="sr-Cyrl-CS" i="1" dirty="0" smtClean="0"/>
              <a:t>контраст/варијација/дистрибуција/</a:t>
            </a:r>
          </a:p>
          <a:p>
            <a:pPr algn="ctr">
              <a:buNone/>
            </a:pPr>
            <a:r>
              <a:rPr lang="sr-Cyrl-CS" i="1" dirty="0" smtClean="0"/>
              <a:t>честица/талас/поље</a:t>
            </a:r>
          </a:p>
          <a:p>
            <a:pPr>
              <a:buFontTx/>
              <a:buChar char="-"/>
            </a:pPr>
            <a:r>
              <a:rPr lang="sr-Cyrl-CS" dirty="0" smtClean="0"/>
              <a:t>Примена: трагање и испитивање  (постављање питања за сваку јединицу и слободно писање)</a:t>
            </a:r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i="1" dirty="0" smtClean="0"/>
              <a:t>,,Разлика између постојаног и озбиљног слободног састава и истраживачког рада је у степену, а не у типу.” Чак Гилфорд</a:t>
            </a:r>
          </a:p>
          <a:p>
            <a:pPr>
              <a:buFontTx/>
              <a:buChar char="-"/>
            </a:pPr>
            <a:endParaRPr lang="sr-Cyrl-CS" dirty="0" smtClean="0"/>
          </a:p>
          <a:p>
            <a:pPr>
              <a:buFontTx/>
              <a:buChar char="-"/>
            </a:pPr>
            <a:endParaRPr lang="sr-Cyrl-CS" dirty="0" smtClean="0"/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u="sng" dirty="0" smtClean="0"/>
              <a:t>Кључне речи</a:t>
            </a:r>
            <a:r>
              <a:rPr lang="sr-Cyrl-CS" dirty="0" smtClean="0"/>
              <a:t>: концептуална мапа; писање састава, питања, слободно писање, методе</a:t>
            </a:r>
          </a:p>
          <a:p>
            <a:pPr>
              <a:buNone/>
            </a:pPr>
            <a:r>
              <a:rPr lang="sr-Cyrl-CS" dirty="0" smtClean="0"/>
              <a:t> </a:t>
            </a:r>
            <a:endParaRPr lang="sr-Cyrl-B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r>
              <a:rPr lang="sr-Cyrl-BA" dirty="0" smtClean="0"/>
              <a:t/>
            </a:r>
            <a:br>
              <a:rPr lang="sr-Cyrl-BA" dirty="0" smtClean="0"/>
            </a:br>
            <a:endParaRPr lang="sr-Cyrl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>
              <a:buNone/>
            </a:pPr>
            <a:r>
              <a:rPr lang="sr-Cyrl-CS" u="sng" dirty="0" smtClean="0"/>
              <a:t>Литература</a:t>
            </a:r>
            <a:r>
              <a:rPr lang="sr-Cyrl-CS" dirty="0" smtClean="0"/>
              <a:t>:</a:t>
            </a:r>
          </a:p>
          <a:p>
            <a:pPr>
              <a:buNone/>
            </a:pPr>
            <a:r>
              <a:rPr lang="sr-Cyrl-CS" dirty="0" smtClean="0"/>
              <a:t>,,Свет речи”, Средњошколски часопис за српски језик и књижевност 1, стр. 44-50, превод Марко Поповић, уредник Јован Деретић, Београд, 1997.</a:t>
            </a:r>
          </a:p>
          <a:p>
            <a:pPr>
              <a:buNone/>
            </a:pPr>
            <a:r>
              <a:rPr lang="sr-Cyrl-CS" dirty="0" smtClean="0"/>
              <a:t>,,Велики речник страних речи и израза”/Иван Клајн, Милан Шипка, Нови Сад, 2007.</a:t>
            </a:r>
          </a:p>
          <a:p>
            <a:pPr>
              <a:buNone/>
            </a:pPr>
            <a:r>
              <a:rPr lang="sr-Cyrl-CS" u="sng" dirty="0" smtClean="0"/>
              <a:t>Интернет</a:t>
            </a:r>
            <a:r>
              <a:rPr lang="sr-Cyrl-CS" dirty="0" smtClean="0"/>
              <a:t> адреса:</a:t>
            </a:r>
          </a:p>
          <a:p>
            <a:pPr>
              <a:buNone/>
            </a:pPr>
            <a:r>
              <a:rPr lang="en-US" sz="2800" i="1" dirty="0" smtClean="0"/>
              <a:t>http</a:t>
            </a:r>
            <a:r>
              <a:rPr lang="sr-Cyrl-CS" sz="2800" i="1" dirty="0" smtClean="0"/>
              <a:t>:</a:t>
            </a:r>
            <a:r>
              <a:rPr lang="sr-Latn-CS" sz="2800" i="1" dirty="0" smtClean="0"/>
              <a:t>//www.idbsu.edu/english/cguilfor/paradigm/</a:t>
            </a:r>
            <a:endParaRPr lang="sr-Cyrl-CS" sz="2800" dirty="0" smtClean="0"/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endParaRPr lang="sr-Cyrl-B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sr-Cyrl-CS" sz="4000" dirty="0" smtClean="0"/>
              <a:t>Концептуалне мапе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sz="2400" dirty="0" smtClean="0"/>
              <a:t>примена у учењу историје књижевности</a:t>
            </a:r>
            <a:endParaRPr lang="sr-Cyrl-BA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4429156"/>
          </a:xfrm>
        </p:spPr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chemeClr val="tx1"/>
                </a:solidFill>
              </a:rPr>
              <a:t/>
            </a:r>
            <a:br>
              <a:rPr lang="sr-Cyrl-CS" dirty="0" smtClean="0">
                <a:solidFill>
                  <a:schemeClr val="tx1"/>
                </a:solidFill>
              </a:rPr>
            </a:br>
            <a:r>
              <a:rPr lang="sr-Cyrl-CS" dirty="0" smtClean="0">
                <a:solidFill>
                  <a:schemeClr val="tx1"/>
                </a:solidFill>
              </a:rPr>
              <a:t/>
            </a:r>
            <a:br>
              <a:rPr lang="sr-Cyrl-CS" dirty="0" smtClean="0">
                <a:solidFill>
                  <a:schemeClr val="tx1"/>
                </a:solidFill>
              </a:rPr>
            </a:br>
            <a:r>
              <a:rPr lang="sr-Cyrl-CS" dirty="0" smtClean="0">
                <a:solidFill>
                  <a:schemeClr val="tx1"/>
                </a:solidFill>
              </a:rPr>
              <a:t/>
            </a:r>
            <a:br>
              <a:rPr lang="sr-Cyrl-CS" dirty="0" smtClean="0">
                <a:solidFill>
                  <a:schemeClr val="tx1"/>
                </a:solidFill>
              </a:rPr>
            </a:br>
            <a:r>
              <a:rPr lang="sr-Cyrl-CS" b="1" i="1" dirty="0" smtClean="0">
                <a:solidFill>
                  <a:schemeClr val="tx1"/>
                </a:solidFill>
              </a:rPr>
              <a:t>Парадигма</a:t>
            </a:r>
            <a:r>
              <a:rPr lang="sr-Cyrl-CS" dirty="0" smtClean="0">
                <a:solidFill>
                  <a:schemeClr val="tx1"/>
                </a:solidFill>
              </a:rPr>
              <a:t/>
            </a:r>
            <a:br>
              <a:rPr lang="sr-Cyrl-CS" dirty="0" smtClean="0">
                <a:solidFill>
                  <a:schemeClr val="tx1"/>
                </a:solidFill>
              </a:rPr>
            </a:br>
            <a:r>
              <a:rPr lang="sr-Cyrl-CS" i="1" dirty="0" smtClean="0">
                <a:solidFill>
                  <a:schemeClr val="tx1"/>
                </a:solidFill>
              </a:rPr>
              <a:t>Корисни приручник за писање састава</a:t>
            </a:r>
            <a:br>
              <a:rPr lang="sr-Cyrl-CS" i="1" dirty="0" smtClean="0">
                <a:solidFill>
                  <a:schemeClr val="tx1"/>
                </a:solidFill>
              </a:rPr>
            </a:br>
            <a:r>
              <a:rPr lang="sr-Cyrl-CS" i="1" dirty="0" smtClean="0">
                <a:solidFill>
                  <a:schemeClr val="tx1"/>
                </a:solidFill>
              </a:rPr>
              <a:t>Чак Гилфорд </a:t>
            </a:r>
            <a:r>
              <a:rPr lang="sr-Cyrl-CS" dirty="0" smtClean="0">
                <a:solidFill>
                  <a:schemeClr val="tx1"/>
                </a:solidFill>
              </a:rPr>
              <a:t>(1996)</a:t>
            </a:r>
            <a:r>
              <a:rPr lang="sr-Cyrl-CS" i="1" dirty="0" smtClean="0">
                <a:solidFill>
                  <a:schemeClr val="tx1"/>
                </a:solidFill>
              </a:rPr>
              <a:t/>
            </a:r>
            <a:br>
              <a:rPr lang="sr-Cyrl-CS" i="1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Chuck Guilford, </a:t>
            </a:r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Paradigm Online Writing Assistant</a:t>
            </a:r>
            <a:r>
              <a:rPr lang="en-US" sz="3600" i="1" dirty="0" smtClean="0">
                <a:solidFill>
                  <a:schemeClr val="tx1"/>
                </a:solidFill>
              </a:rPr>
              <a:t/>
            </a:r>
            <a:br>
              <a:rPr lang="en-US" sz="3600" i="1" dirty="0" smtClean="0">
                <a:solidFill>
                  <a:schemeClr val="tx1"/>
                </a:solidFill>
              </a:rPr>
            </a:br>
            <a:r>
              <a:rPr lang="en-US" sz="3100" i="1" dirty="0" smtClean="0"/>
              <a:t>http</a:t>
            </a:r>
            <a:r>
              <a:rPr lang="sr-Cyrl-CS" sz="3100" i="1" dirty="0" smtClean="0"/>
              <a:t>:</a:t>
            </a:r>
            <a:r>
              <a:rPr lang="sr-Latn-CS" sz="3100" i="1" dirty="0" smtClean="0"/>
              <a:t>//www.idbsu.edu/english/cguilfor/paradigm/</a:t>
            </a:r>
            <a:r>
              <a:rPr lang="sr-Cyrl-CS" i="1" dirty="0" smtClean="0">
                <a:solidFill>
                  <a:schemeClr val="tx1"/>
                </a:solidFill>
              </a:rPr>
              <a:t/>
            </a:r>
            <a:br>
              <a:rPr lang="sr-Cyrl-CS" i="1" dirty="0" smtClean="0">
                <a:solidFill>
                  <a:schemeClr val="tx1"/>
                </a:solidFill>
              </a:rPr>
            </a:br>
            <a:r>
              <a:rPr lang="sr-Cyrl-CS" i="1" dirty="0" smtClean="0">
                <a:solidFill>
                  <a:schemeClr val="tx1"/>
                </a:solidFill>
              </a:rPr>
              <a:t/>
            </a:r>
            <a:br>
              <a:rPr lang="sr-Cyrl-CS" i="1" dirty="0" smtClean="0">
                <a:solidFill>
                  <a:schemeClr val="tx1"/>
                </a:solidFill>
              </a:rPr>
            </a:br>
            <a:r>
              <a:rPr lang="sr-Cyrl-CS" i="1" dirty="0" smtClean="0">
                <a:solidFill>
                  <a:schemeClr val="tx1"/>
                </a:solidFill>
              </a:rPr>
              <a:t/>
            </a:r>
            <a:br>
              <a:rPr lang="sr-Cyrl-CS" i="1" dirty="0" smtClean="0">
                <a:solidFill>
                  <a:schemeClr val="tx1"/>
                </a:solidFill>
              </a:rPr>
            </a:br>
            <a:r>
              <a:rPr lang="sr-Cyrl-BA" dirty="0" smtClean="0">
                <a:solidFill>
                  <a:schemeClr val="tx1"/>
                </a:solidFill>
              </a:rPr>
              <a:t/>
            </a:r>
            <a:br>
              <a:rPr lang="sr-Cyrl-BA" dirty="0" smtClean="0">
                <a:solidFill>
                  <a:schemeClr val="tx1"/>
                </a:solidFill>
              </a:rPr>
            </a:br>
            <a:endParaRPr lang="sr-Cyrl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86322"/>
            <a:ext cx="8229600" cy="16430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CS" dirty="0"/>
              <a:t>п</a:t>
            </a:r>
            <a:r>
              <a:rPr lang="sr-Cyrl-CS" dirty="0" smtClean="0"/>
              <a:t>арадигма (грч.) ,,углед, узор, узорак, пример, образац”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sz="4000" dirty="0" smtClean="0"/>
              <a:t>Један од могућих образаца за писање састава</a:t>
            </a:r>
            <a:br>
              <a:rPr lang="sr-Cyrl-CS" sz="4000" dirty="0" smtClean="0"/>
            </a:br>
            <a:r>
              <a:rPr lang="sr-Cyrl-CS" dirty="0" smtClean="0"/>
              <a:t> </a:t>
            </a:r>
            <a:r>
              <a:rPr lang="sr-Cyrl-CS" i="1" dirty="0" smtClean="0"/>
              <a:t>Како одабрати тему ?</a:t>
            </a:r>
            <a:r>
              <a:rPr lang="sr-Cyrl-BA" dirty="0" smtClean="0"/>
              <a:t/>
            </a:r>
            <a:br>
              <a:rPr lang="sr-Cyrl-BA" dirty="0" smtClean="0"/>
            </a:br>
            <a:endParaRPr lang="sr-Cyrl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CS" dirty="0" smtClean="0"/>
              <a:t>→ припрема</a:t>
            </a:r>
          </a:p>
          <a:p>
            <a:pPr>
              <a:buNone/>
            </a:pPr>
            <a:r>
              <a:rPr lang="sr-Cyrl-CS" dirty="0" smtClean="0"/>
              <a:t>→ усредсредити се на основну замисао</a:t>
            </a:r>
            <a:endParaRPr lang="sr-Cyrl-BA" dirty="0" smtClean="0"/>
          </a:p>
          <a:p>
            <a:pPr>
              <a:buNone/>
            </a:pPr>
            <a:endParaRPr lang="sr-Cyrl-CS" dirty="0" smtClean="0"/>
          </a:p>
          <a:p>
            <a:r>
              <a:rPr lang="sr-Cyrl-CS" dirty="0" smtClean="0"/>
              <a:t>Задате теме – наизглед ограничавају, али пружају много простора за лични израз (</a:t>
            </a:r>
            <a:r>
              <a:rPr lang="sr-Cyrl-CS" b="1" dirty="0" smtClean="0"/>
              <a:t>мотивација</a:t>
            </a:r>
            <a:r>
              <a:rPr lang="sr-Cyrl-CS" dirty="0" smtClean="0"/>
              <a:t>)</a:t>
            </a:r>
          </a:p>
          <a:p>
            <a:r>
              <a:rPr lang="sr-Cyrl-CS" dirty="0" smtClean="0"/>
              <a:t>Слободне теме – наизглед велика слобода , али обесхрабрујуће , ништа вас не усмерава; </a:t>
            </a:r>
          </a:p>
          <a:p>
            <a:pPr>
              <a:buNone/>
            </a:pPr>
            <a:r>
              <a:rPr lang="sr-Cyrl-CS" dirty="0"/>
              <a:t>	</a:t>
            </a:r>
            <a:r>
              <a:rPr lang="sr-Cyrl-CS" dirty="0" smtClean="0"/>
              <a:t>морате сами све да смислите и изведете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Средиште интересовања</a:t>
            </a:r>
            <a:endParaRPr lang="sr-Cyrl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dirty="0" smtClean="0"/>
              <a:t>Шта је то о чему бих писао/-ла</a:t>
            </a:r>
            <a:r>
              <a:rPr lang="sr-Latn-CS" dirty="0" smtClean="0"/>
              <a:t>, </a:t>
            </a:r>
            <a:r>
              <a:rPr lang="sr-Cyrl-CS" dirty="0" smtClean="0"/>
              <a:t>а што ће мој читалац умети да цени?</a:t>
            </a:r>
          </a:p>
          <a:p>
            <a:r>
              <a:rPr lang="sr-Cyrl-CS" dirty="0" smtClean="0"/>
              <a:t>Како започети?</a:t>
            </a:r>
          </a:p>
          <a:p>
            <a:pPr>
              <a:buNone/>
            </a:pPr>
            <a:r>
              <a:rPr lang="sr-Cyrl-CS" b="1" dirty="0" smtClean="0"/>
              <a:t>Одмах пишите!</a:t>
            </a:r>
            <a:endParaRPr lang="sr-Cyrl-CS" dirty="0" smtClean="0"/>
          </a:p>
          <a:p>
            <a:pPr>
              <a:buFontTx/>
              <a:buChar char="-"/>
            </a:pPr>
            <a:r>
              <a:rPr lang="sr-Cyrl-CS" dirty="0" smtClean="0"/>
              <a:t>Брига и дуго премишљање не помажу:</a:t>
            </a:r>
          </a:p>
          <a:p>
            <a:pPr>
              <a:buNone/>
            </a:pPr>
            <a:r>
              <a:rPr lang="sr-Cyrl-CS" dirty="0" smtClean="0"/>
              <a:t>	брига повећава напетост, а незаписане идеје нестаће без трага.</a:t>
            </a:r>
          </a:p>
          <a:p>
            <a:pPr>
              <a:buFontTx/>
              <a:buChar char="-"/>
            </a:pPr>
            <a:r>
              <a:rPr lang="sr-Cyrl-CS" dirty="0" smtClean="0"/>
              <a:t>Записану реч или мисао можете касније допунити или преобликовати.</a:t>
            </a:r>
            <a:endParaRPr lang="sr-Cyrl-B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Задата тема</a:t>
            </a:r>
            <a:endParaRPr lang="sr-Cyrl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dirty="0" smtClean="0"/>
              <a:t>,,Сачините списак од пет до седам тема. Додајте списку још две резервне и необичније теме. </a:t>
            </a:r>
          </a:p>
          <a:p>
            <a:r>
              <a:rPr lang="sr-Cyrl-CS" dirty="0" smtClean="0"/>
              <a:t>Рецимо, ако сте одабрали да пишете о ренесанси у Италији, нека једна од резервних тема буде ,,кулинарски специјалитети у ренесансној Фиренци”, а после одлучите да ли ћете од тога направити засебан есеј.</a:t>
            </a:r>
          </a:p>
          <a:p>
            <a:r>
              <a:rPr lang="sr-Cyrl-CS" dirty="0" smtClean="0"/>
              <a:t>Не би било лоше да продискутујете о списку тема са пријатељима или колегама.” </a:t>
            </a:r>
            <a:endParaRPr lang="sr-Cyrl-B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smtClean="0"/>
              <a:t>Дијаграми</a:t>
            </a:r>
            <a:br>
              <a:rPr lang="sr-Cyrl-CS" smtClean="0"/>
            </a:br>
            <a:r>
              <a:rPr lang="sr-Cyrl-CS" sz="2800" smtClean="0"/>
              <a:t>грч. цртеж; графички приказ количина, односа, кретања ...</a:t>
            </a:r>
            <a:endParaRPr lang="sr-Cyrl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600200"/>
          <a:ext cx="832964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r>
              <a:rPr lang="sr-Cyrl-CS" dirty="0" smtClean="0"/>
              <a:t>Направите што више оваквих дијаграма замењујући дате појмове неким другим.</a:t>
            </a:r>
          </a:p>
          <a:p>
            <a:r>
              <a:rPr lang="sr-Cyrl-CS" dirty="0" smtClean="0"/>
              <a:t>Комбинујте на различите начине појмове  тако да се јасно види веза међу појмовима. (нпр. математика и архитектура)</a:t>
            </a:r>
          </a:p>
          <a:p>
            <a:r>
              <a:rPr lang="sr-Cyrl-CS" dirty="0" smtClean="0"/>
              <a:t>Парафразирајте комбинације до којих сте дошли у форми </a:t>
            </a:r>
            <a:r>
              <a:rPr lang="sr-Cyrl-CS" b="1" dirty="0" smtClean="0"/>
              <a:t>питања</a:t>
            </a:r>
            <a:r>
              <a:rPr lang="sr-Cyrl-CS" dirty="0" smtClean="0"/>
              <a:t>, на пример: Ко се све од ренесансних стваралаца бавио и друштвеним и природним наукама? Којим? Зашто?</a:t>
            </a:r>
          </a:p>
          <a:p>
            <a:r>
              <a:rPr lang="sr-Cyrl-CS" dirty="0" smtClean="0"/>
              <a:t>Саставите што више оваквих питања и не брините ако вам не делују смислено.</a:t>
            </a:r>
          </a:p>
          <a:p>
            <a:r>
              <a:rPr lang="sr-Cyrl-CS" dirty="0" smtClean="0"/>
              <a:t>Додајте и понеко питање о кулинарским специјалитетима у ренесансној Италији. </a:t>
            </a:r>
          </a:p>
          <a:p>
            <a:r>
              <a:rPr lang="sr-Cyrl-CS" b="1" i="1" dirty="0" smtClean="0"/>
              <a:t>Шта вас највише занима?  Одабир одређене теме.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Слободно писање</a:t>
            </a:r>
            <a:endParaRPr lang="sr-Cyrl-B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CS" dirty="0" smtClean="0"/>
              <a:t>I – нека све тече збркано и компликовано; записујте речи како вам надолазе, без граматичких и правописних правила</a:t>
            </a:r>
          </a:p>
          <a:p>
            <a:pPr>
              <a:buNone/>
            </a:pPr>
            <a:r>
              <a:rPr lang="sr-Cyrl-CS" dirty="0" smtClean="0"/>
              <a:t>	- после бесмислица, наићи ћете баш на оно о чему сте хтели писати</a:t>
            </a:r>
          </a:p>
          <a:p>
            <a:pPr>
              <a:buNone/>
            </a:pPr>
            <a:r>
              <a:rPr lang="sr-Cyrl-CS" dirty="0" smtClean="0"/>
              <a:t>	- испратите своју идеју до краја па пређите на другу</a:t>
            </a:r>
          </a:p>
          <a:p>
            <a:pPr>
              <a:buNone/>
            </a:pPr>
            <a:r>
              <a:rPr lang="sr-Cyrl-CS" dirty="0" smtClean="0"/>
              <a:t>I</a:t>
            </a:r>
            <a:r>
              <a:rPr lang="en-US" dirty="0" smtClean="0"/>
              <a:t>I</a:t>
            </a:r>
            <a:r>
              <a:rPr lang="sr-Cyrl-CS" dirty="0" smtClean="0"/>
              <a:t> – скрећите са главне теме колико год желите</a:t>
            </a:r>
          </a:p>
          <a:p>
            <a:pPr>
              <a:buNone/>
            </a:pPr>
            <a:r>
              <a:rPr lang="sr-Cyrl-CS" dirty="0"/>
              <a:t>	</a:t>
            </a:r>
            <a:r>
              <a:rPr lang="sr-Cyrl-CS" dirty="0" smtClean="0"/>
              <a:t>– </a:t>
            </a:r>
            <a:r>
              <a:rPr lang="sr-Cyrl-CS" b="1" i="1" dirty="0" smtClean="0"/>
              <a:t>грешке </a:t>
            </a:r>
            <a:r>
              <a:rPr lang="sr-Cyrl-CS" i="1" dirty="0" smtClean="0"/>
              <a:t>се често претворе у откриће, а</a:t>
            </a:r>
          </a:p>
          <a:p>
            <a:pPr>
              <a:buNone/>
            </a:pPr>
            <a:r>
              <a:rPr lang="sr-Cyrl-CS" i="1" dirty="0"/>
              <a:t>	</a:t>
            </a:r>
            <a:r>
              <a:rPr lang="sr-Cyrl-CS" i="1" dirty="0" smtClean="0"/>
              <a:t>скретање са главне теме у главно средиште </a:t>
            </a:r>
            <a:r>
              <a:rPr lang="sr-Cyrl-CS" dirty="0" smtClean="0"/>
              <a:t> </a:t>
            </a:r>
          </a:p>
          <a:p>
            <a:pPr>
              <a:buNone/>
            </a:pPr>
            <a:endParaRPr lang="sr-Cyrl-BA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702</Words>
  <Application>Microsoft Office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Научимо да учимо   Српски језик и књижевност треће предавање  </vt:lpstr>
      <vt:lpstr>Концептуалне мапе примена у учењу историје књижевности</vt:lpstr>
      <vt:lpstr>   Парадигма Корисни приручник за писање састава Чак Гилфорд (1996) Chuck Guilford, Paradigm Online Writing Assistant http://www.idbsu.edu/english/cguilfor/paradigm/    </vt:lpstr>
      <vt:lpstr> Један од могућих образаца за писање састава  Како одабрати тему ? </vt:lpstr>
      <vt:lpstr>Средиште интересовања</vt:lpstr>
      <vt:lpstr>Задата тема</vt:lpstr>
      <vt:lpstr>Дијаграми грч. цртеж; графички приказ количина, односа, кретања ...</vt:lpstr>
      <vt:lpstr>Slide 8</vt:lpstr>
      <vt:lpstr>Слободно писање</vt:lpstr>
      <vt:lpstr>Вежба </vt:lpstr>
      <vt:lpstr> Школски писмени задатак   време – 90 минута  </vt:lpstr>
      <vt:lpstr>Остале методе</vt:lpstr>
      <vt:lpstr>Slide 13</vt:lpstr>
      <vt:lpstr>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Научимо да учимо Српски језик и књижевност треће предавање</dc:title>
  <dc:creator>Милана Сувачаров</dc:creator>
  <cp:lastModifiedBy>Милана Сувачаров</cp:lastModifiedBy>
  <cp:revision>49</cp:revision>
  <dcterms:created xsi:type="dcterms:W3CDTF">2015-02-19T01:08:23Z</dcterms:created>
  <dcterms:modified xsi:type="dcterms:W3CDTF">2015-02-19T20:19:17Z</dcterms:modified>
</cp:coreProperties>
</file>