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5" r:id="rId25"/>
    <p:sldId id="286" r:id="rId26"/>
    <p:sldId id="287" r:id="rId27"/>
    <p:sldId id="277" r:id="rId28"/>
    <p:sldId id="288" r:id="rId29"/>
    <p:sldId id="289" r:id="rId30"/>
    <p:sldId id="280" r:id="rId31"/>
    <p:sldId id="281" r:id="rId32"/>
    <p:sldId id="282" r:id="rId33"/>
    <p:sldId id="284" r:id="rId34"/>
    <p:sldId id="28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>
      <p:cViewPr varScale="1">
        <p:scale>
          <a:sx n="93" d="100"/>
          <a:sy n="93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7DA6530-E2DB-44D6-BB5E-367839E84E8E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BEFED0A-D326-4430-8BC4-875949375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/>
              <a:t>У СУСРЕТ ПРОЛЕЋУ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/>
              <a:t>14.2.2018.</a:t>
            </a:r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764704"/>
            <a:ext cx="2276663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233108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4657DA8-C54C-4FA1-8DAD-F9DDA5850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717032"/>
            <a:ext cx="4532746" cy="30137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C79493-F176-4E97-9204-C2554B7C6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5687" y="4005064"/>
            <a:ext cx="3898801" cy="259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B56472-51E1-4D17-BE62-6DB4115DE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1308"/>
            <a:ext cx="4427984" cy="2944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B187D6-D2D5-482C-AB0A-087D7FED8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75426" y="853177"/>
            <a:ext cx="3279322" cy="2180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098571"/>
          </a:xfrm>
        </p:spPr>
        <p:txBody>
          <a:bodyPr/>
          <a:lstStyle/>
          <a:p>
            <a:r>
              <a:rPr lang="sr-Cyrl-RS" dirty="0"/>
              <a:t>Нових сазнања и уз добро расположење наставили смо даље, све до Немачке...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ctr"/>
            <a:r>
              <a:rPr lang="sr-Cyrl-RS" dirty="0"/>
              <a:t>НЕМАЧКА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AC72F9-635D-43EA-8D04-082F7E068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844" y="1772816"/>
            <a:ext cx="7380312" cy="490712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2F19FA1-3510-4288-A078-96296D3AD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259896" y="878572"/>
            <a:ext cx="4117668" cy="27378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1E75AC-86A5-4A4A-9B3E-D1882984F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125409"/>
            <a:ext cx="5330100" cy="3543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437A6A-59D5-4A97-B6DB-E16AB4C0D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004" y="4513861"/>
            <a:ext cx="3241868" cy="2155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5B8862-DF23-4655-A22F-B020B6CCC3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9899" y="188642"/>
            <a:ext cx="4122094" cy="27407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098571"/>
          </a:xfrm>
        </p:spPr>
        <p:txBody>
          <a:bodyPr/>
          <a:lstStyle/>
          <a:p>
            <a:r>
              <a:rPr lang="sr-Cyrl-RS" dirty="0"/>
              <a:t>Након тога на кратко смо напустили Европу...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algn="ctr"/>
            <a:r>
              <a:rPr lang="sr-Cyrl-RS" dirty="0"/>
              <a:t>АМЕРИКА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5B21A4-DD14-48C4-B460-2F93642FC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844824"/>
            <a:ext cx="7344816" cy="48835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B7D2B98-A9FC-47AA-9B5D-39B92CFC9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27" y="241802"/>
            <a:ext cx="4223700" cy="28083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581A9A-F6A8-4580-983B-E75CF3566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2447" y="3789040"/>
            <a:ext cx="4223702" cy="2808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4835FC-C184-4102-97AA-B64849AC96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873" y="2024844"/>
            <a:ext cx="4223701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82547"/>
          </a:xfrm>
        </p:spPr>
        <p:txBody>
          <a:bodyPr/>
          <a:lstStyle/>
          <a:p>
            <a:r>
              <a:rPr lang="sr-Cyrl-RS" dirty="0"/>
              <a:t>Упознали смо и културу нехришћанских народа...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pPr algn="ctr"/>
            <a:r>
              <a:rPr lang="sr-Cyrl-RS" dirty="0"/>
              <a:t>ЈАПАН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0B348B-BFDC-43F6-A09F-16A0552EC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468" y="2060848"/>
            <a:ext cx="7021064" cy="46682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9D2FD5-58CC-4F96-B724-3BD4CCAA9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110844" y="1513893"/>
            <a:ext cx="5760640" cy="3830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DEE747-E0F7-4C5D-AED5-7A1E54E85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01639"/>
            <a:ext cx="4810757" cy="3198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DA4364-FDE6-44E4-B0F8-F81594F80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3479702"/>
            <a:ext cx="4810756" cy="31986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026563"/>
          </a:xfrm>
        </p:spPr>
        <p:txBody>
          <a:bodyPr/>
          <a:lstStyle/>
          <a:p>
            <a:r>
              <a:rPr lang="sr-Cyrl-RS" dirty="0"/>
              <a:t>Напустивши Азију представници Русије упознали су нас са традицијом кроз занимљив игроказ, народне ношње и песму...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algn="ctr"/>
            <a:r>
              <a:rPr lang="sr-Cyrl-RS" dirty="0"/>
              <a:t>РУСИЈА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03E7F2-F405-4EB6-B26F-E11C71DE5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8298" y="3448945"/>
            <a:ext cx="3970503" cy="2639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AE9E6A-AF46-4D90-8620-A957020DF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7229" y="3068959"/>
            <a:ext cx="5113499" cy="3399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095DE0-58B6-475A-BEF4-25B4130F1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9" y="3591017"/>
            <a:ext cx="4626300" cy="30759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EF91FD-F632-421A-AE3E-E3B99DCE3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190985"/>
            <a:ext cx="4626301" cy="3075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799DB0-30CC-4493-900D-9091DB877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717991" y="1540663"/>
            <a:ext cx="5680117" cy="377667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54555"/>
          </a:xfrm>
        </p:spPr>
        <p:txBody>
          <a:bodyPr/>
          <a:lstStyle/>
          <a:p>
            <a:r>
              <a:rPr lang="sr-Cyrl-RS" dirty="0"/>
              <a:t>За крај вратили смо се у домовину и уживали у помало заборављеним обичајима...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pPr algn="ctr"/>
            <a:r>
              <a:rPr lang="sr-Cyrl-RS" dirty="0"/>
              <a:t>СРБИЈА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1F7971-0B85-402A-BAAD-B7C1146A5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656085" y="2840861"/>
            <a:ext cx="4224321" cy="3528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8B0ADB-5BA7-48E9-A86F-7F395C331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36912"/>
            <a:ext cx="4440301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LAK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B35557-9238-4388-BA32-D20D3221D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472" y="332656"/>
            <a:ext cx="8893056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sr-Cyrl-RS" dirty="0"/>
              <a:t>Након пута око света запалили смо лутку, како су то радили и наши преци, отерали зле духове зиме и раширили руке пролећу</a:t>
            </a:r>
          </a:p>
          <a:p>
            <a:r>
              <a:rPr lang="sr-Cyrl-RS" dirty="0"/>
              <a:t>Око ломаче представили су нам се носиоци најзанимљивијих маски и костима</a:t>
            </a:r>
          </a:p>
          <a:p>
            <a:r>
              <a:rPr lang="sr-Cyrl-RS" dirty="0"/>
              <a:t>Квалификовани жири одабрао је победника такмичења и наградио одређене учеснике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C66682-9EFE-484E-B3A8-88AF8FDF3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645024"/>
            <a:ext cx="5194920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63DB0F2-7C44-4E2E-BAF8-2FE33E600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567842" y="1260372"/>
            <a:ext cx="6396370" cy="4252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A99167-2113-46BE-8BFD-5D537A6EB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945326" y="1260370"/>
            <a:ext cx="6396371" cy="42529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625E80-54FB-4192-8856-D670ACA77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782803" y="1518454"/>
            <a:ext cx="6173103" cy="41044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9FBB92-4EF5-4D62-90AC-A7B15E050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753703" y="1518452"/>
            <a:ext cx="6173105" cy="41044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9ACBEF-CA88-492A-8C9B-214AB8C91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619487" y="1059647"/>
            <a:ext cx="5198401" cy="345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B7DF68-5EF7-4539-9FAF-1909095CF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3880" y="183623"/>
            <a:ext cx="4788599" cy="3183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CCAD39-EFDE-49DF-B078-D58CB47CD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9393" y="3695953"/>
            <a:ext cx="4783085" cy="29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68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370FFB-37A9-492A-A39D-ED2F2C114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4716016" cy="3135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B49766-5780-41D1-A010-53A4DA6CC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556449"/>
            <a:ext cx="4716016" cy="3135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B826D2-BEF7-40A4-81A3-FDC969F9B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216792" y="1532955"/>
            <a:ext cx="5703303" cy="37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294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6A2CDD2-B676-4607-A4FA-97BD93B32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821277" y="1387843"/>
            <a:ext cx="6139795" cy="408231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0FEF07-3C1A-4A2C-BA3D-B25F01DCC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849230" y="1387844"/>
            <a:ext cx="6139795" cy="40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405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176A25-2053-4400-AE38-F86F94451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1B2877-3D97-4162-BFB8-7A11A2969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600" y="404664"/>
            <a:ext cx="8710800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494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23972BB-8987-46AD-98E9-C89B7D1CA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954997" y="1298445"/>
            <a:ext cx="6408713" cy="42611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64F649-876D-491C-ABE6-C57DC190F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3753015"/>
            <a:ext cx="4332035" cy="2880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1757A9-3339-48D5-907C-FDF7E0C5E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59366" y="571146"/>
            <a:ext cx="335730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833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/>
          <a:lstStyle/>
          <a:p>
            <a:r>
              <a:rPr lang="sr-Cyrl-RS" dirty="0"/>
              <a:t>Први пут од постојања Земунске гимназије организован је карневал</a:t>
            </a:r>
          </a:p>
          <a:p>
            <a:r>
              <a:rPr lang="sr-Cyrl-RS" dirty="0"/>
              <a:t>Имао је за циљ да представи старе, можда и заборављене, обичаје читавог света</a:t>
            </a:r>
          </a:p>
          <a:p>
            <a:r>
              <a:rPr lang="sr-Cyrl-RS" dirty="0"/>
              <a:t>По традицији карневали се приређују увек у последњој недељи мрса, пред почетак Великог Ускршњег поста</a:t>
            </a:r>
          </a:p>
          <a:p>
            <a:r>
              <a:rPr lang="sr-Cyrl-RS" dirty="0"/>
              <a:t>На овогодишњој манифестацији представило се седам култура чије језике изучавамо у нашој школи</a:t>
            </a:r>
          </a:p>
          <a:p>
            <a:r>
              <a:rPr lang="sr-Cyrl-RS" dirty="0"/>
              <a:t>Италија, Француска, Немачка, Америка, Јапан, Русија и Србија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530619"/>
          </a:xfrm>
        </p:spPr>
        <p:txBody>
          <a:bodyPr/>
          <a:lstStyle/>
          <a:p>
            <a:r>
              <a:rPr lang="sr-Cyrl-RS" dirty="0"/>
              <a:t>Водитељи су се захвалили свим присутним ученицима, професорима, као и организаторима </a:t>
            </a:r>
          </a:p>
          <a:p>
            <a:r>
              <a:rPr lang="sr-Cyrl-RS" dirty="0"/>
              <a:t>На самом крају заинтересовани су заплесали популарне кораке са водитељима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DB1157-3052-4AA7-8327-2154FB768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3498" y="2924944"/>
            <a:ext cx="5523302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CDEE39-0452-4CB1-97A7-1BCE814AB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848" y="332656"/>
            <a:ext cx="8772304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9153A81-1D26-45A9-85B0-033807190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849" y="332656"/>
            <a:ext cx="8772302" cy="619268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651AD6-7491-487F-9F12-4DFCD0B24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32" y="348393"/>
            <a:ext cx="4247099" cy="2823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5F4DB0-A65E-43FF-97AA-685FD3F30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32" y="3685738"/>
            <a:ext cx="4247099" cy="2823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197B52-059F-4BFF-86D3-596A3349B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697054" y="1369641"/>
            <a:ext cx="6194552" cy="411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8457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/>
          <a:lstStyle/>
          <a:p>
            <a:pPr algn="ctr"/>
            <a:r>
              <a:rPr lang="sr-Cyrl-RS" dirty="0"/>
              <a:t>КРАЈ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20680"/>
          </a:xfrm>
        </p:spPr>
        <p:txBody>
          <a:bodyPr/>
          <a:lstStyle/>
          <a:p>
            <a:r>
              <a:rPr lang="sr-Cyrl-RS" dirty="0"/>
              <a:t>Уводне речи карневала изговорили су двоје водитеља прочитавши решење о разрешењу директора с функције</a:t>
            </a:r>
          </a:p>
          <a:p>
            <a:r>
              <a:rPr lang="sr-Cyrl-RS" dirty="0"/>
              <a:t>Објаснивши концепт фестивала упознали су нас са понеким карневалима широм наше планете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EFEE35-D784-41B6-9486-CE21F07A7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996952"/>
            <a:ext cx="4176464" cy="2776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7BE725-4931-4B41-A4CD-FA77D9F6D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103633" y="3312560"/>
            <a:ext cx="4032449" cy="2681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02627"/>
          </a:xfrm>
        </p:spPr>
        <p:txBody>
          <a:bodyPr/>
          <a:lstStyle/>
          <a:p>
            <a:r>
              <a:rPr lang="sr-Cyrl-RS" dirty="0"/>
              <a:t>Водитељи су нас повели на путовање кроз улице </a:t>
            </a:r>
            <a:r>
              <a:rPr lang="sr-Cyrl-RS" dirty="0" smtClean="0"/>
              <a:t>Рио </a:t>
            </a:r>
            <a:r>
              <a:rPr lang="sr-Cyrl-RS" dirty="0"/>
              <a:t>де Женеира...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6D4364-6FCA-4BF2-881F-6A328A779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12776"/>
            <a:ext cx="7920880" cy="52665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314595"/>
          </a:xfrm>
        </p:spPr>
        <p:txBody>
          <a:bodyPr/>
          <a:lstStyle/>
          <a:p>
            <a:r>
              <a:rPr lang="sr-Cyrl-RS" dirty="0"/>
              <a:t>Задржавши се у Јужној Америци посетили смо и Монтевидео...</a:t>
            </a:r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endParaRPr lang="sr-Cyrl-RS" dirty="0"/>
          </a:p>
          <a:p>
            <a:r>
              <a:rPr lang="sr-Cyrl-RS" dirty="0"/>
              <a:t>Затим су нас упутили у Венецију...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445C1F-7ABC-449F-BCFD-9102BED84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3818" y="1621698"/>
            <a:ext cx="5436364" cy="36146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242587"/>
          </a:xfrm>
        </p:spPr>
        <p:txBody>
          <a:bodyPr/>
          <a:lstStyle/>
          <a:p>
            <a:r>
              <a:rPr lang="sr-Cyrl-RS" dirty="0"/>
              <a:t>Ученици који су представљали поворке из Италије иступили су на центар дворишта и обратили се гледаоцима...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pPr algn="ctr"/>
            <a:r>
              <a:rPr lang="sr-Cyrl-RS" dirty="0"/>
              <a:t>ИТАЛИЈА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B0BFCC-6054-4301-A84B-748E758A75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378" y="2132856"/>
            <a:ext cx="6779243" cy="4507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9ADF11-1550-4B9B-B08E-2BE604B4F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796937" y="1385389"/>
            <a:ext cx="6147179" cy="4087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CEAB87-1CC9-4425-8B5B-CAF9D4BEA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5560" y="202671"/>
            <a:ext cx="4355399" cy="2895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9652DB-F073-4440-8390-89CF669E1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037358" y="3687409"/>
            <a:ext cx="3391803" cy="25440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170579"/>
          </a:xfrm>
        </p:spPr>
        <p:txBody>
          <a:bodyPr/>
          <a:lstStyle/>
          <a:p>
            <a:r>
              <a:rPr lang="sr-Cyrl-RS" dirty="0"/>
              <a:t>Оплемењени знањима из Италије, упутили смо се Французима. Представили су нам њихове обичаје и културу...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6712"/>
          </a:xfrm>
        </p:spPr>
        <p:txBody>
          <a:bodyPr/>
          <a:lstStyle/>
          <a:p>
            <a:pPr algn="ctr"/>
            <a:r>
              <a:rPr lang="sr-Cyrl-RS" dirty="0"/>
              <a:t>ФРАНЦУСКА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E10477-5BD1-49A8-8180-281948080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746" y="2204864"/>
            <a:ext cx="6858508" cy="456017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137</TotalTime>
  <Words>298</Words>
  <Application>Microsoft Office PowerPoint</Application>
  <PresentationFormat>On-screen Show (4:3)</PresentationFormat>
  <Paragraphs>40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Concourse</vt:lpstr>
      <vt:lpstr>У СУСРЕТ ПРОЛЕЋУ</vt:lpstr>
      <vt:lpstr>Slide 2</vt:lpstr>
      <vt:lpstr>Slide 3</vt:lpstr>
      <vt:lpstr>Slide 4</vt:lpstr>
      <vt:lpstr>Slide 5</vt:lpstr>
      <vt:lpstr>Slide 6</vt:lpstr>
      <vt:lpstr>ИТАЛИЈА</vt:lpstr>
      <vt:lpstr>Slide 8</vt:lpstr>
      <vt:lpstr>ФРАНЦУСКА</vt:lpstr>
      <vt:lpstr>Slide 10</vt:lpstr>
      <vt:lpstr>НЕМАЧКА</vt:lpstr>
      <vt:lpstr>Slide 12</vt:lpstr>
      <vt:lpstr>АМЕРИКА</vt:lpstr>
      <vt:lpstr>Slide 14</vt:lpstr>
      <vt:lpstr>ЈАПАН</vt:lpstr>
      <vt:lpstr>Slide 16</vt:lpstr>
      <vt:lpstr>РУСИЈА</vt:lpstr>
      <vt:lpstr>Slide 18</vt:lpstr>
      <vt:lpstr>СРБИЈА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КРАЈ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 СУСРЕТ ПРОЛЕЋУ</dc:title>
  <dc:creator>Zemunska2</dc:creator>
  <cp:lastModifiedBy>dejan76</cp:lastModifiedBy>
  <cp:revision>15</cp:revision>
  <dcterms:created xsi:type="dcterms:W3CDTF">2018-03-23T17:44:06Z</dcterms:created>
  <dcterms:modified xsi:type="dcterms:W3CDTF">2018-03-26T21:34:07Z</dcterms:modified>
</cp:coreProperties>
</file>