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705F8A-2AA7-45AB-9AFF-8ACDB62AEAB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E3D6E6-0179-4786-8ADA-39EE54ACE47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sa.r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088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sr-Cyrl-RS" dirty="0" smtClean="0"/>
              <a:t>ШТА СЕ КРЧКА У </a:t>
            </a:r>
            <a:r>
              <a:rPr lang="sr-Cyrl-RS" b="1" dirty="0" smtClean="0"/>
              <a:t>МЕНСИНОМ</a:t>
            </a:r>
            <a:r>
              <a:rPr lang="sr-Cyrl-RS" dirty="0" smtClean="0"/>
              <a:t> ЛОНЦУ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956376" cy="1752600"/>
          </a:xfrm>
        </p:spPr>
        <p:txBody>
          <a:bodyPr/>
          <a:lstStyle/>
          <a:p>
            <a:r>
              <a:rPr lang="sr-Cyrl-RS" dirty="0" smtClean="0"/>
              <a:t>Одржано 07.05.2018. године у свечаној сали Земунске гимназије у сарадњи са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://www.mensa.rs/</a:t>
            </a:r>
            <a:endParaRPr lang="en-US" dirty="0"/>
          </a:p>
        </p:txBody>
      </p:sp>
      <p:pic>
        <p:nvPicPr>
          <p:cNvPr id="1026" name="Picture 2" descr="C:\Users\Zemunska2\Desktop\SAVET EVROPE\ALTERO\Erasmus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540077"/>
            <a:ext cx="6354763" cy="1057275"/>
          </a:xfrm>
          <a:prstGeom prst="rect">
            <a:avLst/>
          </a:prstGeom>
          <a:noFill/>
        </p:spPr>
      </p:pic>
      <p:pic>
        <p:nvPicPr>
          <p:cNvPr id="1027" name="Picture 3" descr="C:\Users\Zemunska2\Desktop\SAVET EVROPE\ALTERO\council of euro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00648"/>
            <a:ext cx="3796952" cy="90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4800600"/>
          </a:xfrm>
        </p:spPr>
        <p:txBody>
          <a:bodyPr/>
          <a:lstStyle/>
          <a:p>
            <a:r>
              <a:rPr lang="en-US" dirty="0" smtClean="0"/>
              <a:t>,,</a:t>
            </a: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крчка</a:t>
            </a:r>
            <a:r>
              <a:rPr lang="en-US" dirty="0" smtClean="0"/>
              <a:t> у </a:t>
            </a:r>
            <a:r>
              <a:rPr lang="en-US" dirty="0" err="1" smtClean="0"/>
              <a:t>Менсином</a:t>
            </a:r>
            <a:r>
              <a:rPr lang="en-US" dirty="0" smtClean="0"/>
              <a:t> </a:t>
            </a:r>
            <a:r>
              <a:rPr lang="en-US" dirty="0" err="1" smtClean="0"/>
              <a:t>лонцу</a:t>
            </a:r>
            <a:r>
              <a:rPr lang="en-US" dirty="0" smtClean="0"/>
              <a:t>?“ </a:t>
            </a:r>
            <a:r>
              <a:rPr lang="en-US" dirty="0" err="1" smtClean="0"/>
              <a:t>питање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којим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водили</a:t>
            </a:r>
            <a:r>
              <a:rPr lang="en-US" dirty="0" smtClean="0"/>
              <a:t> </a:t>
            </a:r>
            <a:r>
              <a:rPr lang="en-US" dirty="0" err="1" smtClean="0"/>
              <a:t>приликом</a:t>
            </a:r>
            <a:r>
              <a:rPr lang="en-US" dirty="0" smtClean="0"/>
              <a:t> </a:t>
            </a:r>
            <a:r>
              <a:rPr lang="en-US" dirty="0" err="1" smtClean="0"/>
              <a:t>упознавања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Менсом</a:t>
            </a:r>
            <a:r>
              <a:rPr lang="en-US" dirty="0" smtClean="0"/>
              <a:t>, </a:t>
            </a:r>
            <a:r>
              <a:rPr lang="en-US" dirty="0" err="1" smtClean="0"/>
              <a:t>најстаријим</a:t>
            </a:r>
            <a:r>
              <a:rPr lang="en-US" dirty="0" smtClean="0"/>
              <a:t> и </a:t>
            </a:r>
            <a:r>
              <a:rPr lang="en-US" dirty="0" err="1" smtClean="0"/>
              <a:t>највећим</a:t>
            </a:r>
            <a:r>
              <a:rPr lang="en-US" dirty="0" smtClean="0"/>
              <a:t> </a:t>
            </a:r>
            <a:r>
              <a:rPr lang="en-US" dirty="0" err="1" smtClean="0"/>
              <a:t>међународним</a:t>
            </a:r>
            <a:r>
              <a:rPr lang="en-US" dirty="0" smtClean="0"/>
              <a:t> </a:t>
            </a:r>
            <a:r>
              <a:rPr lang="en-US" dirty="0" err="1" smtClean="0"/>
              <a:t>удружењем</a:t>
            </a:r>
            <a:r>
              <a:rPr lang="en-US" dirty="0" smtClean="0"/>
              <a:t> </a:t>
            </a:r>
            <a:r>
              <a:rPr lang="en-US" dirty="0" err="1" smtClean="0"/>
              <a:t>високоинтелигентних</a:t>
            </a:r>
            <a:r>
              <a:rPr lang="en-US" dirty="0" smtClean="0"/>
              <a:t> </a:t>
            </a:r>
            <a:r>
              <a:rPr lang="en-US" dirty="0" err="1" smtClean="0"/>
              <a:t>појединаца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C:\Users\Zemunska2\Desktop\SLIKE ZA\IMG_20180507_19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594" y="3284984"/>
            <a:ext cx="4554686" cy="341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92" y="260648"/>
            <a:ext cx="7498080" cy="4800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Менса</a:t>
            </a:r>
            <a:r>
              <a:rPr lang="en-US" sz="3600" dirty="0" smtClean="0"/>
              <a:t> </a:t>
            </a:r>
            <a:r>
              <a:rPr lang="en-US" sz="3600" dirty="0" err="1" smtClean="0"/>
              <a:t>је</a:t>
            </a:r>
            <a:r>
              <a:rPr lang="en-US" sz="3600" dirty="0" smtClean="0"/>
              <a:t> </a:t>
            </a:r>
            <a:r>
              <a:rPr lang="en-US" sz="3600" dirty="0" err="1" smtClean="0"/>
              <a:t>основана</a:t>
            </a:r>
            <a:r>
              <a:rPr lang="en-US" sz="3600" dirty="0" smtClean="0"/>
              <a:t> 1946. </a:t>
            </a:r>
            <a:r>
              <a:rPr lang="en-US" sz="3600" dirty="0" err="1" smtClean="0"/>
              <a:t>године</a:t>
            </a:r>
            <a:r>
              <a:rPr lang="en-US" sz="3600" dirty="0" smtClean="0"/>
              <a:t> у </a:t>
            </a:r>
            <a:r>
              <a:rPr lang="en-US" sz="3600" dirty="0" err="1" smtClean="0"/>
              <a:t>Енглеској</a:t>
            </a:r>
            <a:r>
              <a:rPr lang="en-US" sz="3600" dirty="0" smtClean="0"/>
              <a:t>. </a:t>
            </a:r>
            <a:r>
              <a:rPr lang="en-US" sz="3600" dirty="0" err="1" smtClean="0"/>
              <a:t>Њени</a:t>
            </a:r>
            <a:r>
              <a:rPr lang="en-US" sz="3600" dirty="0" smtClean="0"/>
              <a:t> </a:t>
            </a:r>
            <a:r>
              <a:rPr lang="en-US" sz="3600" dirty="0" err="1" smtClean="0"/>
              <a:t>оснивачи</a:t>
            </a:r>
            <a:r>
              <a:rPr lang="en-US" sz="3600" dirty="0" smtClean="0"/>
              <a:t>, </a:t>
            </a:r>
            <a:r>
              <a:rPr lang="en-US" sz="3600" dirty="0" err="1" smtClean="0"/>
              <a:t>аустралијски</a:t>
            </a:r>
            <a:r>
              <a:rPr lang="en-US" sz="3600" dirty="0" smtClean="0"/>
              <a:t> </a:t>
            </a:r>
            <a:r>
              <a:rPr lang="en-US" sz="3600" dirty="0" err="1" smtClean="0"/>
              <a:t>адвокат</a:t>
            </a:r>
            <a:r>
              <a:rPr lang="en-US" sz="3600" dirty="0" smtClean="0"/>
              <a:t> </a:t>
            </a:r>
            <a:r>
              <a:rPr lang="en-US" sz="3600" dirty="0" err="1" smtClean="0"/>
              <a:t>Роланд</a:t>
            </a:r>
            <a:r>
              <a:rPr lang="en-US" sz="3600" dirty="0" smtClean="0"/>
              <a:t> </a:t>
            </a:r>
            <a:r>
              <a:rPr lang="en-US" sz="3600" dirty="0" err="1" smtClean="0"/>
              <a:t>Берил</a:t>
            </a:r>
            <a:r>
              <a:rPr lang="en-US" sz="3600" dirty="0" smtClean="0"/>
              <a:t> и </a:t>
            </a:r>
            <a:r>
              <a:rPr lang="en-US" sz="3600" dirty="0" err="1" smtClean="0"/>
              <a:t>енглески</a:t>
            </a:r>
            <a:r>
              <a:rPr lang="en-US" sz="3600" dirty="0" smtClean="0"/>
              <a:t> </a:t>
            </a:r>
            <a:r>
              <a:rPr lang="en-US" sz="3600" dirty="0" err="1" smtClean="0"/>
              <a:t>научник</a:t>
            </a:r>
            <a:r>
              <a:rPr lang="en-US" sz="3600" dirty="0" smtClean="0"/>
              <a:t> </a:t>
            </a:r>
            <a:r>
              <a:rPr lang="en-US" sz="3600" dirty="0" err="1" smtClean="0"/>
              <a:t>др</a:t>
            </a:r>
            <a:r>
              <a:rPr lang="en-US" sz="3600" dirty="0" smtClean="0"/>
              <a:t> </a:t>
            </a:r>
            <a:r>
              <a:rPr lang="en-US" sz="3600" dirty="0" err="1" smtClean="0"/>
              <a:t>Ланселот</a:t>
            </a:r>
            <a:r>
              <a:rPr lang="en-US" sz="3600" dirty="0" smtClean="0"/>
              <a:t> </a:t>
            </a:r>
            <a:r>
              <a:rPr lang="en-US" sz="3600" dirty="0" err="1" smtClean="0"/>
              <a:t>Вер</a:t>
            </a:r>
            <a:r>
              <a:rPr lang="en-US" sz="3600" dirty="0" smtClean="0"/>
              <a:t>, </a:t>
            </a:r>
            <a:r>
              <a:rPr lang="en-US" sz="3600" dirty="0" err="1" smtClean="0"/>
              <a:t>желели</a:t>
            </a:r>
            <a:r>
              <a:rPr lang="en-US" sz="3600" dirty="0" smtClean="0"/>
              <a:t> </a:t>
            </a:r>
            <a:r>
              <a:rPr lang="en-US" sz="3600" dirty="0" err="1" smtClean="0"/>
              <a:t>су</a:t>
            </a:r>
            <a:r>
              <a:rPr lang="en-US" sz="3600" dirty="0" smtClean="0"/>
              <a:t> </a:t>
            </a:r>
            <a:r>
              <a:rPr lang="en-US" sz="3600" dirty="0" err="1" smtClean="0"/>
              <a:t>да</a:t>
            </a:r>
            <a:r>
              <a:rPr lang="en-US" sz="3600" dirty="0" smtClean="0"/>
              <a:t> </a:t>
            </a:r>
            <a:r>
              <a:rPr lang="en-US" sz="3600" dirty="0" err="1" smtClean="0"/>
              <a:t>створе</a:t>
            </a:r>
            <a:r>
              <a:rPr lang="en-US" sz="3600" dirty="0" smtClean="0"/>
              <a:t> </a:t>
            </a:r>
            <a:r>
              <a:rPr lang="en-US" sz="3600" dirty="0" err="1" smtClean="0"/>
              <a:t>удружење</a:t>
            </a:r>
            <a:r>
              <a:rPr lang="en-US" sz="3600" dirty="0" smtClean="0"/>
              <a:t> </a:t>
            </a:r>
            <a:r>
              <a:rPr lang="en-US" sz="3600" dirty="0" err="1" smtClean="0"/>
              <a:t>за</a:t>
            </a:r>
            <a:r>
              <a:rPr lang="en-US" sz="3600" dirty="0" smtClean="0"/>
              <a:t> </a:t>
            </a:r>
            <a:r>
              <a:rPr lang="en-US" sz="3600" dirty="0" err="1" smtClean="0"/>
              <a:t>натпросечно</a:t>
            </a:r>
            <a:r>
              <a:rPr lang="en-US" sz="3600" dirty="0" smtClean="0"/>
              <a:t> </a:t>
            </a:r>
            <a:r>
              <a:rPr lang="en-US" sz="3600" dirty="0" err="1" smtClean="0"/>
              <a:t>интелигентне</a:t>
            </a:r>
            <a:r>
              <a:rPr lang="en-US" sz="3600" dirty="0" smtClean="0"/>
              <a:t> </a:t>
            </a:r>
            <a:r>
              <a:rPr lang="en-US" sz="3600" dirty="0" err="1" smtClean="0"/>
              <a:t>особе</a:t>
            </a:r>
            <a:r>
              <a:rPr lang="en-US" sz="3600" dirty="0" smtClean="0"/>
              <a:t>, </a:t>
            </a:r>
            <a:r>
              <a:rPr lang="en-US" sz="3600" dirty="0" err="1" smtClean="0"/>
              <a:t>које</a:t>
            </a:r>
            <a:r>
              <a:rPr lang="en-US" sz="3600" dirty="0" smtClean="0"/>
              <a:t> </a:t>
            </a:r>
            <a:r>
              <a:rPr lang="en-US" sz="3600" dirty="0" err="1" smtClean="0"/>
              <a:t>ће</a:t>
            </a:r>
            <a:r>
              <a:rPr lang="en-US" sz="3600" dirty="0" smtClean="0"/>
              <a:t> </a:t>
            </a:r>
            <a:r>
              <a:rPr lang="en-US" sz="3600" dirty="0" err="1" smtClean="0"/>
              <a:t>бити</a:t>
            </a:r>
            <a:r>
              <a:rPr lang="en-US" sz="3600" dirty="0" smtClean="0"/>
              <a:t> </a:t>
            </a:r>
            <a:r>
              <a:rPr lang="en-US" sz="3600" dirty="0" err="1" smtClean="0"/>
              <a:t>потпуно</a:t>
            </a:r>
            <a:r>
              <a:rPr lang="en-US" sz="3600" dirty="0" smtClean="0"/>
              <a:t> </a:t>
            </a:r>
            <a:r>
              <a:rPr lang="en-US" sz="3600" dirty="0" err="1" smtClean="0"/>
              <a:t>аполитичне</a:t>
            </a:r>
            <a:r>
              <a:rPr lang="en-US" sz="3600" dirty="0" smtClean="0"/>
              <a:t> и </a:t>
            </a:r>
            <a:r>
              <a:rPr lang="en-US" sz="3600" dirty="0" err="1" smtClean="0"/>
              <a:t>ослобођене</a:t>
            </a:r>
            <a:r>
              <a:rPr lang="en-US" sz="3600" dirty="0" smtClean="0"/>
              <a:t> </a:t>
            </a:r>
            <a:r>
              <a:rPr lang="en-US" sz="3600" dirty="0" err="1" smtClean="0"/>
              <a:t>свих</a:t>
            </a:r>
            <a:r>
              <a:rPr lang="en-US" sz="3600" dirty="0" smtClean="0"/>
              <a:t> </a:t>
            </a:r>
            <a:r>
              <a:rPr lang="en-US" sz="3600" dirty="0" err="1" smtClean="0"/>
              <a:t>расних</a:t>
            </a:r>
            <a:r>
              <a:rPr lang="en-US" sz="3600" dirty="0" smtClean="0"/>
              <a:t> и </a:t>
            </a:r>
            <a:r>
              <a:rPr lang="en-US" sz="3600" dirty="0" err="1" smtClean="0"/>
              <a:t>религиозних</a:t>
            </a:r>
            <a:r>
              <a:rPr lang="en-US" sz="3600" dirty="0" smtClean="0"/>
              <a:t> </a:t>
            </a:r>
            <a:r>
              <a:rPr lang="en-US" sz="3600" dirty="0" err="1" smtClean="0"/>
              <a:t>предрасуда</a:t>
            </a:r>
            <a:r>
              <a:rPr lang="en-US" sz="3600" dirty="0" smtClean="0"/>
              <a:t> </a:t>
            </a:r>
            <a:r>
              <a:rPr lang="en-US" sz="3600" dirty="0" err="1" smtClean="0"/>
              <a:t>или</a:t>
            </a:r>
            <a:r>
              <a:rPr lang="en-US" sz="3600" dirty="0" smtClean="0"/>
              <a:t> </a:t>
            </a:r>
            <a:r>
              <a:rPr lang="en-US" sz="3600" dirty="0" err="1" smtClean="0"/>
              <a:t>разлика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munska2\Desktop\SLIKE ZA\IMG_20180507_1922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505042"/>
            <a:ext cx="7739036" cy="580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32048"/>
            <a:ext cx="7498080" cy="6453336"/>
          </a:xfrm>
        </p:spPr>
        <p:txBody>
          <a:bodyPr>
            <a:normAutofit/>
          </a:bodyPr>
          <a:lstStyle/>
          <a:p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описано</a:t>
            </a:r>
            <a:r>
              <a:rPr lang="en-US" dirty="0" smtClean="0"/>
              <a:t> у </a:t>
            </a:r>
            <a:r>
              <a:rPr lang="en-US" dirty="0" err="1" smtClean="0"/>
              <a:t>Менсином</a:t>
            </a:r>
            <a:r>
              <a:rPr lang="en-US" dirty="0" smtClean="0"/>
              <a:t> </a:t>
            </a:r>
            <a:r>
              <a:rPr lang="en-US" dirty="0" err="1" smtClean="0"/>
              <a:t>статуту</a:t>
            </a:r>
            <a:r>
              <a:rPr lang="en-US" dirty="0" smtClean="0"/>
              <a:t>, </a:t>
            </a:r>
            <a:r>
              <a:rPr lang="en-US" dirty="0" err="1" smtClean="0"/>
              <a:t>њени</a:t>
            </a:r>
            <a:r>
              <a:rPr lang="en-US" dirty="0" smtClean="0"/>
              <a:t> </a:t>
            </a:r>
            <a:r>
              <a:rPr lang="en-US" dirty="0" err="1" smtClean="0"/>
              <a:t>основни</a:t>
            </a:r>
            <a:r>
              <a:rPr lang="en-US" dirty="0" smtClean="0"/>
              <a:t> </a:t>
            </a:r>
            <a:r>
              <a:rPr lang="en-US" dirty="0" err="1" smtClean="0"/>
              <a:t>циљеви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: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идентификује</a:t>
            </a:r>
            <a:r>
              <a:rPr lang="en-US" dirty="0" smtClean="0"/>
              <a:t> и </a:t>
            </a:r>
            <a:r>
              <a:rPr lang="en-US" dirty="0" err="1" smtClean="0"/>
              <a:t>развија</a:t>
            </a:r>
            <a:r>
              <a:rPr lang="en-US" dirty="0" smtClean="0"/>
              <a:t> </a:t>
            </a:r>
            <a:r>
              <a:rPr lang="en-US" dirty="0" err="1" smtClean="0"/>
              <a:t>људску</a:t>
            </a:r>
            <a:r>
              <a:rPr lang="en-US" dirty="0" smtClean="0"/>
              <a:t> </a:t>
            </a:r>
            <a:r>
              <a:rPr lang="en-US" dirty="0" err="1" smtClean="0"/>
              <a:t>интелигенцију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добробит</a:t>
            </a:r>
            <a:r>
              <a:rPr lang="en-US" dirty="0" smtClean="0"/>
              <a:t> </a:t>
            </a:r>
            <a:r>
              <a:rPr lang="en-US" dirty="0" err="1" smtClean="0"/>
              <a:t>човечанства</a:t>
            </a:r>
            <a:r>
              <a:rPr lang="en-US" dirty="0" smtClean="0"/>
              <a:t>;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подржи</a:t>
            </a:r>
            <a:r>
              <a:rPr lang="en-US" dirty="0" smtClean="0"/>
              <a:t> </a:t>
            </a:r>
            <a:r>
              <a:rPr lang="en-US" dirty="0" err="1" smtClean="0"/>
              <a:t>истраживање</a:t>
            </a:r>
            <a:r>
              <a:rPr lang="en-US" dirty="0" smtClean="0"/>
              <a:t> </a:t>
            </a:r>
            <a:r>
              <a:rPr lang="en-US" dirty="0" err="1" smtClean="0"/>
              <a:t>природе</a:t>
            </a:r>
            <a:r>
              <a:rPr lang="en-US" dirty="0" smtClean="0"/>
              <a:t>, </a:t>
            </a:r>
            <a:r>
              <a:rPr lang="en-US" dirty="0" err="1" smtClean="0"/>
              <a:t>карактеристике</a:t>
            </a:r>
            <a:r>
              <a:rPr lang="en-US" dirty="0" smtClean="0"/>
              <a:t> и </a:t>
            </a:r>
            <a:r>
              <a:rPr lang="en-US" dirty="0" err="1" smtClean="0"/>
              <a:t>употребе</a:t>
            </a:r>
            <a:r>
              <a:rPr lang="en-US" dirty="0" smtClean="0"/>
              <a:t> </a:t>
            </a:r>
            <a:r>
              <a:rPr lang="en-US" dirty="0" err="1" smtClean="0"/>
              <a:t>интелигенције</a:t>
            </a:r>
            <a:r>
              <a:rPr lang="en-US" dirty="0" smtClean="0"/>
              <a:t>;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обезбеђује</a:t>
            </a:r>
            <a:r>
              <a:rPr lang="en-US" dirty="0" smtClean="0"/>
              <a:t> </a:t>
            </a:r>
            <a:r>
              <a:rPr lang="en-US" dirty="0" err="1" smtClean="0"/>
              <a:t>подстицајну</a:t>
            </a:r>
            <a:r>
              <a:rPr lang="en-US" dirty="0" smtClean="0"/>
              <a:t> </a:t>
            </a:r>
            <a:r>
              <a:rPr lang="en-US" dirty="0" err="1" smtClean="0"/>
              <a:t>интелектуалну</a:t>
            </a:r>
            <a:r>
              <a:rPr lang="en-US" dirty="0" smtClean="0"/>
              <a:t> </a:t>
            </a:r>
            <a:r>
              <a:rPr lang="en-US" dirty="0" err="1" smtClean="0"/>
              <a:t>средину</a:t>
            </a:r>
            <a:r>
              <a:rPr lang="en-US" dirty="0" smtClean="0"/>
              <a:t> и </a:t>
            </a:r>
            <a:r>
              <a:rPr lang="en-US" dirty="0" err="1" smtClean="0"/>
              <a:t>друштвене</a:t>
            </a:r>
            <a:r>
              <a:rPr lang="en-US" dirty="0" smtClean="0"/>
              <a:t> </a:t>
            </a:r>
            <a:r>
              <a:rPr lang="en-US" dirty="0" err="1" smtClean="0"/>
              <a:t>услове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развој</a:t>
            </a:r>
            <a:r>
              <a:rPr lang="en-US" dirty="0" smtClean="0"/>
              <a:t> и </a:t>
            </a:r>
            <a:r>
              <a:rPr lang="en-US" dirty="0" err="1" smtClean="0"/>
              <a:t>унапређење</a:t>
            </a:r>
            <a:r>
              <a:rPr lang="en-US" dirty="0" smtClean="0"/>
              <a:t> </a:t>
            </a:r>
            <a:r>
              <a:rPr lang="en-US" dirty="0" err="1" smtClean="0"/>
              <a:t>људске</a:t>
            </a:r>
            <a:r>
              <a:rPr lang="en-US" dirty="0" smtClean="0"/>
              <a:t> </a:t>
            </a:r>
            <a:r>
              <a:rPr lang="en-US" dirty="0" err="1" smtClean="0"/>
              <a:t>интелигенције</a:t>
            </a:r>
            <a:r>
              <a:rPr lang="en-US" dirty="0" smtClean="0"/>
              <a:t> и </a:t>
            </a:r>
            <a:r>
              <a:rPr lang="en-US" dirty="0" err="1" smtClean="0"/>
              <a:t>својих</a:t>
            </a:r>
            <a:r>
              <a:rPr lang="en-US" dirty="0" smtClean="0"/>
              <a:t> </a:t>
            </a:r>
            <a:r>
              <a:rPr lang="en-US" dirty="0" err="1" smtClean="0"/>
              <a:t>чланова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0648"/>
            <a:ext cx="3816424" cy="64087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Госпођа</a:t>
            </a:r>
            <a:r>
              <a:rPr lang="en-US" dirty="0" smtClean="0"/>
              <a:t> </a:t>
            </a:r>
            <a:r>
              <a:rPr lang="en-US" dirty="0" err="1" smtClean="0"/>
              <a:t>Александра</a:t>
            </a:r>
            <a:r>
              <a:rPr lang="en-US" dirty="0" smtClean="0"/>
              <a:t> </a:t>
            </a:r>
            <a:r>
              <a:rPr lang="en-US" dirty="0" err="1" smtClean="0"/>
              <a:t>Боровић</a:t>
            </a:r>
            <a:r>
              <a:rPr lang="en-US" dirty="0" smtClean="0"/>
              <a:t> и </a:t>
            </a:r>
            <a:r>
              <a:rPr lang="en-US" dirty="0" err="1" smtClean="0"/>
              <a:t>господин</a:t>
            </a:r>
            <a:r>
              <a:rPr lang="en-US" dirty="0" smtClean="0"/>
              <a:t> </a:t>
            </a:r>
            <a:r>
              <a:rPr lang="en-US" dirty="0" err="1" smtClean="0"/>
              <a:t>Предраг</a:t>
            </a:r>
            <a:r>
              <a:rPr lang="en-US" dirty="0" smtClean="0"/>
              <a:t> </a:t>
            </a:r>
            <a:r>
              <a:rPr lang="en-US" dirty="0" err="1" smtClean="0"/>
              <a:t>Ђукић</a:t>
            </a:r>
            <a:r>
              <a:rPr lang="en-US" dirty="0" smtClean="0"/>
              <a:t> </a:t>
            </a:r>
            <a:r>
              <a:rPr lang="en-US" dirty="0" err="1" smtClean="0"/>
              <a:t>одржали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нам</a:t>
            </a:r>
            <a:r>
              <a:rPr lang="en-US" dirty="0" smtClean="0"/>
              <a:t> </a:t>
            </a:r>
            <a:r>
              <a:rPr lang="en-US" dirty="0" err="1" smtClean="0"/>
              <a:t>предавање</a:t>
            </a:r>
            <a:r>
              <a:rPr lang="en-US" dirty="0" smtClean="0"/>
              <a:t> </a:t>
            </a:r>
            <a:r>
              <a:rPr lang="en-US" dirty="0" err="1" smtClean="0"/>
              <a:t>чији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циљ</a:t>
            </a:r>
            <a:r>
              <a:rPr lang="en-US" dirty="0" smtClean="0"/>
              <a:t>,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њиховим</a:t>
            </a:r>
            <a:r>
              <a:rPr lang="en-US" dirty="0" smtClean="0"/>
              <a:t> </a:t>
            </a:r>
            <a:r>
              <a:rPr lang="en-US" dirty="0" err="1" smtClean="0"/>
              <a:t>речима</a:t>
            </a:r>
            <a:r>
              <a:rPr lang="en-US" dirty="0" smtClean="0"/>
              <a:t>, </a:t>
            </a:r>
            <a:r>
              <a:rPr lang="en-US" dirty="0" err="1" smtClean="0"/>
              <a:t>боље</a:t>
            </a:r>
            <a:r>
              <a:rPr lang="en-US" dirty="0" smtClean="0"/>
              <a:t> </a:t>
            </a:r>
            <a:r>
              <a:rPr lang="en-US" dirty="0" err="1" smtClean="0"/>
              <a:t>упознавање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људима</a:t>
            </a:r>
            <a:r>
              <a:rPr lang="en-US" dirty="0" smtClean="0"/>
              <a:t> </a:t>
            </a:r>
            <a:r>
              <a:rPr lang="en-US" dirty="0" err="1" smtClean="0"/>
              <a:t>око</a:t>
            </a:r>
            <a:r>
              <a:rPr lang="en-US" dirty="0" smtClean="0"/>
              <a:t> </a:t>
            </a:r>
            <a:r>
              <a:rPr lang="en-US" dirty="0" err="1" smtClean="0"/>
              <a:t>себе</a:t>
            </a:r>
            <a:r>
              <a:rPr lang="en-US" dirty="0" smtClean="0"/>
              <a:t>, </a:t>
            </a:r>
            <a:r>
              <a:rPr lang="en-US" dirty="0" err="1" smtClean="0"/>
              <a:t>па</a:t>
            </a:r>
            <a:r>
              <a:rPr lang="en-US" dirty="0" smtClean="0"/>
              <a:t> и </a:t>
            </a:r>
            <a:r>
              <a:rPr lang="en-US" dirty="0" err="1" smtClean="0"/>
              <a:t>нас</a:t>
            </a:r>
            <a:r>
              <a:rPr lang="en-US" dirty="0" smtClean="0"/>
              <a:t> </a:t>
            </a:r>
            <a:r>
              <a:rPr lang="en-US" dirty="0" err="1" smtClean="0"/>
              <a:t>самих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Zemunska2\Desktop\SLIKE ZA\IMG_20180507_184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78042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6858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Основни</a:t>
            </a:r>
            <a:r>
              <a:rPr lang="en-US" dirty="0" smtClean="0"/>
              <a:t> </a:t>
            </a:r>
            <a:r>
              <a:rPr lang="en-US" dirty="0" err="1" smtClean="0"/>
              <a:t>предуслов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постајање</a:t>
            </a:r>
            <a:r>
              <a:rPr lang="en-US" dirty="0" smtClean="0"/>
              <a:t> </a:t>
            </a:r>
            <a:r>
              <a:rPr lang="en-US" dirty="0" err="1" smtClean="0"/>
              <a:t>члана</a:t>
            </a:r>
            <a:r>
              <a:rPr lang="en-US" dirty="0" smtClean="0"/>
              <a:t> </a:t>
            </a:r>
            <a:r>
              <a:rPr lang="en-US" dirty="0" err="1" smtClean="0"/>
              <a:t>Менсе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тесту</a:t>
            </a:r>
            <a:r>
              <a:rPr lang="en-US" dirty="0" smtClean="0"/>
              <a:t> </a:t>
            </a:r>
            <a:r>
              <a:rPr lang="en-US" dirty="0" err="1" smtClean="0"/>
              <a:t>остварите</a:t>
            </a:r>
            <a:r>
              <a:rPr lang="en-US" dirty="0" smtClean="0"/>
              <a:t> </a:t>
            </a:r>
            <a:r>
              <a:rPr lang="en-US" dirty="0" err="1" smtClean="0"/>
              <a:t>резултат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вас</a:t>
            </a:r>
            <a:r>
              <a:rPr lang="en-US" dirty="0" smtClean="0"/>
              <a:t> </a:t>
            </a:r>
            <a:r>
              <a:rPr lang="en-US" dirty="0" err="1" smtClean="0"/>
              <a:t>сврстава</a:t>
            </a:r>
            <a:r>
              <a:rPr lang="en-US" dirty="0" smtClean="0"/>
              <a:t> у </a:t>
            </a:r>
            <a:r>
              <a:rPr lang="en-US" dirty="0" err="1" smtClean="0"/>
              <a:t>горњих</a:t>
            </a:r>
            <a:r>
              <a:rPr lang="en-US" dirty="0" smtClean="0"/>
              <a:t> 2% </a:t>
            </a:r>
            <a:r>
              <a:rPr lang="en-US" dirty="0" err="1" smtClean="0"/>
              <a:t>популације</a:t>
            </a:r>
            <a:r>
              <a:rPr lang="en-US" dirty="0" smtClean="0"/>
              <a:t>. </a:t>
            </a:r>
            <a:r>
              <a:rPr lang="en-US" dirty="0" err="1" smtClean="0"/>
              <a:t>Једном</a:t>
            </a:r>
            <a:r>
              <a:rPr lang="en-US" dirty="0" smtClean="0"/>
              <a:t> </a:t>
            </a:r>
            <a:r>
              <a:rPr lang="en-US" dirty="0" err="1" smtClean="0"/>
              <a:t>задовољен</a:t>
            </a:r>
            <a:r>
              <a:rPr lang="en-US" dirty="0" smtClean="0"/>
              <a:t> </a:t>
            </a:r>
            <a:r>
              <a:rPr lang="en-US" dirty="0" err="1" smtClean="0"/>
              <a:t>критеријум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чланство</a:t>
            </a:r>
            <a:r>
              <a:rPr lang="en-US" dirty="0" smtClean="0"/>
              <a:t> </a:t>
            </a:r>
            <a:r>
              <a:rPr lang="en-US" dirty="0" err="1" smtClean="0"/>
              <a:t>важи</a:t>
            </a:r>
            <a:r>
              <a:rPr lang="en-US" dirty="0" smtClean="0"/>
              <a:t> </a:t>
            </a:r>
            <a:r>
              <a:rPr lang="en-US" dirty="0" err="1" smtClean="0"/>
              <a:t>трајно</a:t>
            </a:r>
            <a:r>
              <a:rPr lang="en-US" dirty="0" smtClean="0"/>
              <a:t>. У </a:t>
            </a:r>
            <a:r>
              <a:rPr lang="en-US" dirty="0" err="1" smtClean="0"/>
              <a:t>Менси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формирају</a:t>
            </a:r>
            <a:r>
              <a:rPr lang="en-US" dirty="0" smtClean="0"/>
              <a:t> SIG-</a:t>
            </a:r>
            <a:r>
              <a:rPr lang="en-US" dirty="0" err="1" smtClean="0"/>
              <a:t>ови</a:t>
            </a:r>
            <a:r>
              <a:rPr lang="en-US" dirty="0" smtClean="0"/>
              <a:t>, </a:t>
            </a:r>
            <a:r>
              <a:rPr lang="en-US" dirty="0" err="1" smtClean="0"/>
              <a:t>енглески</a:t>
            </a:r>
            <a:r>
              <a:rPr lang="en-US" dirty="0" smtClean="0"/>
              <a:t> </a:t>
            </a:r>
            <a:r>
              <a:rPr lang="en-US" dirty="0" err="1" smtClean="0"/>
              <a:t>акроними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"Special Interests Group", у </a:t>
            </a:r>
            <a:r>
              <a:rPr lang="en-US" dirty="0" err="1" smtClean="0"/>
              <a:t>слободном</a:t>
            </a:r>
            <a:r>
              <a:rPr lang="en-US" dirty="0" smtClean="0"/>
              <a:t> </a:t>
            </a:r>
            <a:r>
              <a:rPr lang="en-US" dirty="0" err="1" smtClean="0"/>
              <a:t>преводу</a:t>
            </a:r>
            <a:r>
              <a:rPr lang="en-US" dirty="0" smtClean="0"/>
              <a:t> </a:t>
            </a:r>
            <a:r>
              <a:rPr lang="en-US" dirty="0" err="1" smtClean="0"/>
              <a:t>група</a:t>
            </a:r>
            <a:r>
              <a:rPr lang="en-US" dirty="0" smtClean="0"/>
              <a:t> </a:t>
            </a:r>
            <a:r>
              <a:rPr lang="en-US" dirty="0" err="1" smtClean="0"/>
              <a:t>специфичних</a:t>
            </a:r>
            <a:r>
              <a:rPr lang="en-US" dirty="0" smtClean="0"/>
              <a:t> </a:t>
            </a:r>
            <a:r>
              <a:rPr lang="en-US" dirty="0" err="1" smtClean="0"/>
              <a:t>интересовања</a:t>
            </a:r>
            <a:r>
              <a:rPr lang="en-US" dirty="0" smtClean="0"/>
              <a:t>.</a:t>
            </a:r>
            <a:r>
              <a:rPr lang="sr-Cyrl-RS" dirty="0" smtClean="0"/>
              <a:t> </a:t>
            </a:r>
            <a:r>
              <a:rPr lang="en-US" dirty="0" err="1" smtClean="0"/>
              <a:t>Идеја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оформи</a:t>
            </a:r>
            <a:r>
              <a:rPr lang="en-US" dirty="0" smtClean="0"/>
              <a:t> </a:t>
            </a:r>
            <a:r>
              <a:rPr lang="en-US" dirty="0" err="1" smtClean="0"/>
              <a:t>група</a:t>
            </a:r>
            <a:r>
              <a:rPr lang="en-US" dirty="0" smtClean="0"/>
              <a:t> </a:t>
            </a:r>
            <a:r>
              <a:rPr lang="en-US" dirty="0" err="1" smtClean="0"/>
              <a:t>чланова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показују</a:t>
            </a:r>
            <a:r>
              <a:rPr lang="en-US" dirty="0" smtClean="0"/>
              <a:t> </a:t>
            </a:r>
            <a:r>
              <a:rPr lang="en-US" dirty="0" err="1" smtClean="0"/>
              <a:t>специјално</a:t>
            </a:r>
            <a:r>
              <a:rPr lang="en-US" dirty="0" smtClean="0"/>
              <a:t> </a:t>
            </a:r>
            <a:r>
              <a:rPr lang="en-US" dirty="0" err="1" smtClean="0"/>
              <a:t>интересовање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неку</a:t>
            </a:r>
            <a:r>
              <a:rPr lang="en-US" dirty="0" smtClean="0"/>
              <a:t> </a:t>
            </a:r>
            <a:r>
              <a:rPr lang="en-US" dirty="0" err="1" smtClean="0"/>
              <a:t>специфичну</a:t>
            </a:r>
            <a:r>
              <a:rPr lang="en-US" dirty="0" smtClean="0"/>
              <a:t> </a:t>
            </a:r>
            <a:r>
              <a:rPr lang="en-US" dirty="0" err="1" smtClean="0"/>
              <a:t>тему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munska2\Desktop\SLIKE ZA\IMG_20180507_19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126" y="620688"/>
            <a:ext cx="7654354" cy="574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32656"/>
            <a:ext cx="7956376" cy="5040560"/>
          </a:xfrm>
        </p:spPr>
        <p:txBody>
          <a:bodyPr/>
          <a:lstStyle/>
          <a:p>
            <a:r>
              <a:rPr lang="en-US" dirty="0" err="1" smtClean="0"/>
              <a:t>Наши</a:t>
            </a:r>
            <a:r>
              <a:rPr lang="en-US" dirty="0" smtClean="0"/>
              <a:t> </a:t>
            </a:r>
            <a:r>
              <a:rPr lang="en-US" dirty="0" err="1" smtClean="0"/>
              <a:t>другари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активно</a:t>
            </a:r>
            <a:r>
              <a:rPr lang="en-US" dirty="0" smtClean="0"/>
              <a:t> </a:t>
            </a:r>
            <a:r>
              <a:rPr lang="en-US" dirty="0" err="1" smtClean="0"/>
              <a:t>учествовали</a:t>
            </a:r>
            <a:r>
              <a:rPr lang="en-US" dirty="0" smtClean="0"/>
              <a:t> у </a:t>
            </a:r>
            <a:r>
              <a:rPr lang="en-US" dirty="0" err="1" smtClean="0"/>
              <a:t>дијалогу</a:t>
            </a:r>
            <a:r>
              <a:rPr lang="en-US" dirty="0" smtClean="0"/>
              <a:t> и </a:t>
            </a:r>
            <a:r>
              <a:rPr lang="en-US" dirty="0" err="1" smtClean="0"/>
              <a:t>постављали</a:t>
            </a:r>
            <a:r>
              <a:rPr lang="en-US" dirty="0" smtClean="0"/>
              <a:t> </a:t>
            </a:r>
            <a:r>
              <a:rPr lang="en-US" dirty="0" err="1" smtClean="0"/>
              <a:t>мноштво</a:t>
            </a:r>
            <a:r>
              <a:rPr lang="en-US" dirty="0" smtClean="0"/>
              <a:t> </a:t>
            </a:r>
            <a:r>
              <a:rPr lang="en-US" dirty="0" err="1" smtClean="0"/>
              <a:t>питања</a:t>
            </a:r>
            <a:r>
              <a:rPr lang="en-US" dirty="0" smtClean="0"/>
              <a:t>. </a:t>
            </a:r>
            <a:r>
              <a:rPr lang="en-US" dirty="0" err="1" smtClean="0"/>
              <a:t>Судећи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речима</a:t>
            </a:r>
            <a:r>
              <a:rPr lang="en-US" dirty="0" smtClean="0"/>
              <a:t> </a:t>
            </a:r>
            <a:r>
              <a:rPr lang="en-US" dirty="0" err="1" smtClean="0"/>
              <a:t>присутних</a:t>
            </a:r>
            <a:r>
              <a:rPr lang="en-US" dirty="0" smtClean="0"/>
              <a:t>, </a:t>
            </a:r>
            <a:r>
              <a:rPr lang="en-US" dirty="0" err="1" smtClean="0"/>
              <a:t>Земунска</a:t>
            </a:r>
            <a:r>
              <a:rPr lang="en-US" dirty="0" smtClean="0"/>
              <a:t> </a:t>
            </a:r>
            <a:r>
              <a:rPr lang="en-US" dirty="0" err="1" smtClean="0"/>
              <a:t>гимназија</a:t>
            </a:r>
            <a:r>
              <a:rPr lang="en-US" dirty="0" smtClean="0"/>
              <a:t> </a:t>
            </a:r>
            <a:r>
              <a:rPr lang="en-US" dirty="0" err="1" smtClean="0"/>
              <a:t>има</a:t>
            </a:r>
            <a:r>
              <a:rPr lang="en-US" dirty="0" smtClean="0"/>
              <a:t> </a:t>
            </a:r>
            <a:r>
              <a:rPr lang="en-US" dirty="0" err="1" smtClean="0"/>
              <a:t>паметне</a:t>
            </a:r>
            <a:r>
              <a:rPr lang="en-US" dirty="0" smtClean="0"/>
              <a:t> и </a:t>
            </a:r>
            <a:r>
              <a:rPr lang="en-US" dirty="0" err="1" smtClean="0"/>
              <a:t>зреле</a:t>
            </a:r>
            <a:r>
              <a:rPr lang="en-US" dirty="0" smtClean="0"/>
              <a:t> </a:t>
            </a:r>
            <a:r>
              <a:rPr lang="en-US" dirty="0" err="1" smtClean="0"/>
              <a:t>ђаке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сасвим</a:t>
            </a:r>
            <a:r>
              <a:rPr lang="en-US" dirty="0" smtClean="0"/>
              <a:t> </a:t>
            </a:r>
            <a:r>
              <a:rPr lang="en-US" dirty="0" err="1" smtClean="0"/>
              <a:t>оправдано</a:t>
            </a:r>
            <a:r>
              <a:rPr lang="en-US" dirty="0" smtClean="0"/>
              <a:t> </a:t>
            </a:r>
            <a:r>
              <a:rPr lang="en-US" dirty="0" err="1" smtClean="0"/>
              <a:t>носе</a:t>
            </a:r>
            <a:r>
              <a:rPr lang="en-US" dirty="0" smtClean="0"/>
              <a:t> </a:t>
            </a:r>
            <a:r>
              <a:rPr lang="en-US" dirty="0" err="1" smtClean="0"/>
              <a:t>титулу</a:t>
            </a:r>
            <a:r>
              <a:rPr lang="en-US" dirty="0" smtClean="0"/>
              <a:t> </a:t>
            </a:r>
            <a:r>
              <a:rPr lang="en-US" dirty="0" err="1" smtClean="0"/>
              <a:t>њених</a:t>
            </a:r>
            <a:r>
              <a:rPr lang="en-US" dirty="0" smtClean="0"/>
              <a:t> </a:t>
            </a:r>
            <a:r>
              <a:rPr lang="en-US" dirty="0" err="1" smtClean="0"/>
              <a:t>ученика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5" descr="C:\Users\Zemunska2\Desktop\Vuković Jovana\cvece\PLAKATfilm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14450"/>
            <a:ext cx="2304256" cy="3256681"/>
          </a:xfrm>
          <a:prstGeom prst="rect">
            <a:avLst/>
          </a:prstGeom>
          <a:noFill/>
        </p:spPr>
      </p:pic>
      <p:pic>
        <p:nvPicPr>
          <p:cNvPr id="6146" name="Picture 2" descr="C:\Users\Zemunska2\Desktop\SLIKE ZA\IMG_20180507_195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281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“ШТА СЕ КРЧКА У МЕНСИНОМ ЛОНЦУ?”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“ШТА СЕ КРЧКА У МЕНСИНОМ ЛОНЦУ?”</dc:title>
  <dc:creator>Zemunska2</dc:creator>
  <cp:lastModifiedBy>Zemunska2</cp:lastModifiedBy>
  <cp:revision>4</cp:revision>
  <dcterms:created xsi:type="dcterms:W3CDTF">2018-06-08T09:53:09Z</dcterms:created>
  <dcterms:modified xsi:type="dcterms:W3CDTF">2018-06-08T10:21:04Z</dcterms:modified>
</cp:coreProperties>
</file>