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B554-506B-4FF3-8314-A35E0F4385A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1043-2408-43EA-83C2-77950E01BA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Посета Земунске гимназије школи за децу оштећеног слуха и говора </a:t>
            </a:r>
            <a:r>
              <a:rPr lang="en-US" dirty="0" smtClean="0"/>
              <a:t>“11. </a:t>
            </a:r>
            <a:r>
              <a:rPr lang="sr-Cyrl-RS" dirty="0" smtClean="0"/>
              <a:t>мај</a:t>
            </a:r>
            <a:r>
              <a:rPr lang="en-US" dirty="0" smtClean="0"/>
              <a:t>”</a:t>
            </a:r>
            <a:r>
              <a:rPr lang="sr-Cyrl-RS" dirty="0" smtClean="0"/>
              <a:t> у Јагодини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/>
          <a:lstStyle/>
          <a:p>
            <a:r>
              <a:rPr lang="sr-Cyrl-RS" dirty="0" smtClean="0"/>
              <a:t>08.05.2018. године</a:t>
            </a:r>
            <a:endParaRPr lang="en-US" dirty="0"/>
          </a:p>
        </p:txBody>
      </p:sp>
      <p:pic>
        <p:nvPicPr>
          <p:cNvPr id="2050" name="Picture 2" descr="C:\Users\Zemunska2\Desktop\SAVET EVROPE\ALTERO\Erasmus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36" y="5508382"/>
            <a:ext cx="7326756" cy="1218992"/>
          </a:xfrm>
          <a:prstGeom prst="rect">
            <a:avLst/>
          </a:prstGeom>
          <a:noFill/>
        </p:spPr>
      </p:pic>
      <p:pic>
        <p:nvPicPr>
          <p:cNvPr id="2051" name="Picture 3" descr="C:\Users\Zemunska2\Desktop\SAVET EVROPE\ALTERO\council of 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272" y="4468964"/>
            <a:ext cx="3508920" cy="832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emunska2\Desktop\SAVET EVROPE\JAGODINA\IMG_20180508_145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186" y="875962"/>
            <a:ext cx="4399054" cy="58654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После напорног радног дана, одмор уз обилазак града Јагодине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1911355"/>
            <a:ext cx="9049352" cy="5262061"/>
          </a:xfrm>
        </p:spPr>
        <p:txBody>
          <a:bodyPr>
            <a:normAutofit fontScale="70000" lnSpcReduction="20000"/>
          </a:bodyPr>
          <a:lstStyle/>
          <a:p>
            <a:r>
              <a:rPr lang="sr-Cyrl-CS" dirty="0" smtClean="0">
                <a:solidFill>
                  <a:schemeClr val="tx1"/>
                </a:solidFill>
              </a:rPr>
              <a:t>Поштовани,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У оквиру пројекта ,,Подстицање демократске културе у школама,, као и у недељи обележавања јубиларне 90-годишњице постојања и успешног рада наше школе, позивамо Вас на: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b="1" dirty="0" smtClean="0">
                <a:solidFill>
                  <a:schemeClr val="tx1"/>
                </a:solidFill>
              </a:rPr>
              <a:t>                                     ,,ДАН ДЕМОКРАТСКЕ КУЛТУРЕ,,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                                                   Са поруком дружења: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             </a:t>
            </a:r>
            <a:r>
              <a:rPr lang="sr-Cyrl-CS" b="1" dirty="0" smtClean="0">
                <a:solidFill>
                  <a:schemeClr val="tx1"/>
                </a:solidFill>
              </a:rPr>
              <a:t> ,,Осврните се на дан на чијем крају сте се осећали чаробно,,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Са радошћу очекујемо Ваше присуство и допринос заједничким активностима.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                                                                                                          Директор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sr-Cyrl-CS" dirty="0" smtClean="0">
                <a:solidFill>
                  <a:schemeClr val="tx1"/>
                </a:solidFill>
              </a:rPr>
              <a:t>                                                                                                 Драгана Ковачевић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Zemunska2\Desktop\SAVET EVROPE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946364" cy="1584175"/>
          </a:xfrm>
          <a:prstGeom prst="rect">
            <a:avLst/>
          </a:prstGeom>
          <a:noFill/>
        </p:spPr>
      </p:pic>
      <p:pic>
        <p:nvPicPr>
          <p:cNvPr id="5" name="Picture 5" descr="C:\Users\Zemunska2\Desktop\Vuković Jovana\cvece\PLAKATfilm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815" y="188640"/>
            <a:ext cx="1375625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4752196"/>
          </a:xfrm>
        </p:spPr>
        <p:txBody>
          <a:bodyPr>
            <a:noAutofit/>
          </a:bodyPr>
          <a:lstStyle/>
          <a:p>
            <a:r>
              <a:rPr lang="en-US" sz="4000" dirty="0"/>
              <a:t>У </a:t>
            </a:r>
            <a:r>
              <a:rPr lang="en-US" sz="4000" dirty="0" err="1"/>
              <a:t>склопу</a:t>
            </a:r>
            <a:r>
              <a:rPr lang="en-US" sz="4000" dirty="0"/>
              <a:t> </a:t>
            </a:r>
            <a:r>
              <a:rPr lang="en-US" sz="4000" dirty="0" err="1"/>
              <a:t>активности</a:t>
            </a:r>
            <a:r>
              <a:rPr lang="en-US" sz="4000" dirty="0"/>
              <a:t> </a:t>
            </a:r>
            <a:r>
              <a:rPr lang="en-US" sz="4000" dirty="0" err="1"/>
              <a:t>Савета</a:t>
            </a:r>
            <a:r>
              <a:rPr lang="en-US" sz="4000" dirty="0"/>
              <a:t> </a:t>
            </a:r>
            <a:r>
              <a:rPr lang="en-US" sz="4000" dirty="0" err="1"/>
              <a:t>Европе</a:t>
            </a:r>
            <a:r>
              <a:rPr lang="en-US" sz="4000" dirty="0"/>
              <a:t> и </a:t>
            </a:r>
            <a:r>
              <a:rPr lang="en-US" sz="4000" dirty="0" err="1"/>
              <a:t>промовисања</a:t>
            </a:r>
            <a:r>
              <a:rPr lang="en-US" sz="4000" dirty="0"/>
              <a:t> ЕРАЗМУС +</a:t>
            </a:r>
            <a:r>
              <a:rPr lang="en-US" sz="4000" dirty="0" err="1"/>
              <a:t>пројекта</a:t>
            </a:r>
            <a:r>
              <a:rPr lang="en-US" sz="4000" dirty="0"/>
              <a:t>  и </a:t>
            </a:r>
            <a:r>
              <a:rPr lang="en-US" sz="4000" dirty="0" err="1"/>
              <a:t>искуства</a:t>
            </a:r>
            <a:r>
              <a:rPr lang="en-US" sz="4000" dirty="0"/>
              <a:t>  </a:t>
            </a:r>
            <a:r>
              <a:rPr lang="en-US" sz="4000" dirty="0" err="1"/>
              <a:t>стечених</a:t>
            </a:r>
            <a:r>
              <a:rPr lang="en-US" sz="4000" dirty="0"/>
              <a:t> у </a:t>
            </a:r>
            <a:r>
              <a:rPr lang="en-US" sz="4000" dirty="0" err="1"/>
              <a:t>специјалној</a:t>
            </a:r>
            <a:r>
              <a:rPr lang="en-US" sz="4000" dirty="0"/>
              <a:t> </a:t>
            </a:r>
            <a:r>
              <a:rPr lang="en-US" sz="4000" dirty="0" err="1"/>
              <a:t>школи</a:t>
            </a:r>
            <a:r>
              <a:rPr lang="en-US" sz="4000" dirty="0"/>
              <a:t> у </a:t>
            </a:r>
            <a:r>
              <a:rPr lang="en-US" sz="4000" dirty="0" err="1"/>
              <a:t>Риги</a:t>
            </a:r>
            <a:r>
              <a:rPr lang="en-US" sz="4000" dirty="0"/>
              <a:t>, </a:t>
            </a:r>
            <a:r>
              <a:rPr lang="en-US" sz="4000" dirty="0" err="1"/>
              <a:t>Летонија</a:t>
            </a:r>
            <a:r>
              <a:rPr lang="en-US" sz="4000" dirty="0"/>
              <a:t> </a:t>
            </a:r>
            <a:r>
              <a:rPr lang="en-US" sz="4000" dirty="0" err="1"/>
              <a:t>Земунска</a:t>
            </a:r>
            <a:r>
              <a:rPr lang="en-US" sz="4000" dirty="0"/>
              <a:t> </a:t>
            </a:r>
            <a:r>
              <a:rPr lang="en-US" sz="4000" dirty="0" err="1"/>
              <a:t>гимназија</a:t>
            </a:r>
            <a:r>
              <a:rPr lang="en-US" sz="4000" dirty="0"/>
              <a:t> </a:t>
            </a:r>
            <a:r>
              <a:rPr lang="en-US" sz="4000" dirty="0" err="1"/>
              <a:t>је</a:t>
            </a:r>
            <a:r>
              <a:rPr lang="en-US" sz="4000" dirty="0"/>
              <a:t> </a:t>
            </a:r>
            <a:r>
              <a:rPr lang="en-US" sz="4000" dirty="0" err="1"/>
              <a:t>прихватила</a:t>
            </a:r>
            <a:r>
              <a:rPr lang="en-US" sz="4000" dirty="0"/>
              <a:t> </a:t>
            </a:r>
            <a:r>
              <a:rPr lang="en-US" sz="4000" dirty="0" err="1" smtClean="0"/>
              <a:t>позив</a:t>
            </a:r>
            <a:r>
              <a:rPr lang="sr-Cyrl-RS" sz="4000" dirty="0" smtClean="0"/>
              <a:t> </a:t>
            </a:r>
            <a:r>
              <a:rPr lang="en-US" sz="4000" dirty="0" err="1" smtClean="0"/>
              <a:t>школе</a:t>
            </a:r>
            <a:r>
              <a:rPr lang="sr-Cyrl-RS" sz="4000" dirty="0" smtClean="0"/>
              <a:t> за ученике са проблемима слуха и говора</a:t>
            </a:r>
            <a:r>
              <a:rPr lang="en-US" sz="4000" dirty="0" smtClean="0"/>
              <a:t> ,,</a:t>
            </a:r>
            <a:r>
              <a:rPr lang="sr-Cyrl-RS" sz="4000" dirty="0" smtClean="0"/>
              <a:t>11. мај</a:t>
            </a:r>
            <a:r>
              <a:rPr lang="en-US" sz="4000" dirty="0" smtClean="0"/>
              <a:t>“ </a:t>
            </a:r>
            <a:r>
              <a:rPr lang="en-US" sz="4000" dirty="0" err="1"/>
              <a:t>из</a:t>
            </a:r>
            <a:r>
              <a:rPr lang="en-US" sz="4000" dirty="0"/>
              <a:t> </a:t>
            </a:r>
            <a:r>
              <a:rPr lang="sr-Cyrl-RS" sz="4000" dirty="0" smtClean="0"/>
              <a:t>Јагодине</a:t>
            </a:r>
            <a:r>
              <a:rPr lang="en-US" sz="4000" dirty="0" smtClean="0"/>
              <a:t> </a:t>
            </a:r>
            <a:r>
              <a:rPr lang="en-US" sz="4000" dirty="0" err="1"/>
              <a:t>да</a:t>
            </a:r>
            <a:r>
              <a:rPr lang="en-US" sz="4000" dirty="0"/>
              <a:t> </a:t>
            </a:r>
            <a:r>
              <a:rPr lang="en-US" sz="4000" dirty="0" err="1"/>
              <a:t>учествује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њиховој</a:t>
            </a:r>
            <a:r>
              <a:rPr lang="en-US" sz="4000" dirty="0"/>
              <a:t> </a:t>
            </a:r>
            <a:r>
              <a:rPr lang="en-US" sz="4000" dirty="0" err="1"/>
              <a:t>манифестацији</a:t>
            </a:r>
            <a:r>
              <a:rPr lang="en-US" sz="4000" dirty="0"/>
              <a:t> </a:t>
            </a:r>
            <a:r>
              <a:rPr lang="en-US" sz="4000" dirty="0" err="1"/>
              <a:t>Дани</a:t>
            </a:r>
            <a:r>
              <a:rPr lang="en-US" sz="4000" dirty="0"/>
              <a:t> </a:t>
            </a:r>
            <a:r>
              <a:rPr lang="en-US" sz="4000" dirty="0" err="1"/>
              <a:t>демократске</a:t>
            </a:r>
            <a:r>
              <a:rPr lang="en-US" sz="4000" dirty="0"/>
              <a:t> </a:t>
            </a:r>
            <a:r>
              <a:rPr lang="en-US" sz="4000" dirty="0" err="1"/>
              <a:t>културе</a:t>
            </a:r>
            <a:r>
              <a:rPr lang="en-US" sz="4000" dirty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munska2\Desktop\SAVET EVROPE\JAGODINA\IMG_20180508_104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112568" cy="3834426"/>
          </a:xfrm>
          <a:prstGeom prst="rect">
            <a:avLst/>
          </a:prstGeom>
          <a:noFill/>
        </p:spPr>
      </p:pic>
      <p:pic>
        <p:nvPicPr>
          <p:cNvPr id="3075" name="Picture 3" descr="C:\Users\Zemunska2\Desktop\SAVET EVROPE\JAGODINA\IMG_20180508_104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112568" cy="3834426"/>
          </a:xfrm>
          <a:prstGeom prst="rect">
            <a:avLst/>
          </a:prstGeom>
          <a:noFill/>
        </p:spPr>
      </p:pic>
      <p:pic>
        <p:nvPicPr>
          <p:cNvPr id="3076" name="Picture 4" descr="C:\Users\Zemunska2\Desktop\SAVET EVROPE\JAGODINA\IMG_20180508_104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36912"/>
            <a:ext cx="5251598" cy="39386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8367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Отварање манифестације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Autofit/>
          </a:bodyPr>
          <a:lstStyle/>
          <a:p>
            <a:r>
              <a:rPr lang="sr-Cyrl-RS" sz="4400" dirty="0" smtClean="0"/>
              <a:t>После свечаног отварања </a:t>
            </a:r>
            <a:r>
              <a:rPr lang="en-US" sz="4400" dirty="0" smtClean="0"/>
              <a:t>“</a:t>
            </a:r>
            <a:r>
              <a:rPr lang="sr-Cyrl-RS" sz="4400" dirty="0" smtClean="0"/>
              <a:t>Дана демократске културе</a:t>
            </a:r>
            <a:r>
              <a:rPr lang="en-US" sz="4400" dirty="0" smtClean="0"/>
              <a:t>”</a:t>
            </a:r>
            <a:r>
              <a:rPr lang="sr-Cyrl-RS" sz="4400" dirty="0" smtClean="0"/>
              <a:t> и поздравне речи координатора Весне Јовановић, представници Земунске гимназије су присуствовали приредби а касније се упознали са радом ове институције. 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munska2\Desktop\SAVET EVROPE\JAGODINA\IMG_20180508_11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98730"/>
            <a:ext cx="7560839" cy="56706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1065" y="116632"/>
            <a:ext cx="8211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Једна од три постојеће радионице у школи </a:t>
            </a:r>
            <a:r>
              <a:rPr lang="en-US" dirty="0" smtClean="0"/>
              <a:t>“11. </a:t>
            </a:r>
            <a:r>
              <a:rPr lang="sr-Cyrl-RS" dirty="0" smtClean="0"/>
              <a:t>мај</a:t>
            </a:r>
            <a:r>
              <a:rPr lang="en-US" dirty="0" smtClean="0"/>
              <a:t>”</a:t>
            </a:r>
            <a:r>
              <a:rPr lang="sr-Cyrl-RS" dirty="0" smtClean="0"/>
              <a:t> . Поред пекарске радионице</a:t>
            </a:r>
          </a:p>
          <a:p>
            <a:r>
              <a:rPr lang="sr-Cyrl-RS" dirty="0" smtClean="0"/>
              <a:t>у школи постоје још радионице за књиговесце и фризерска радионица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75245"/>
            <a:ext cx="8229600" cy="4525963"/>
          </a:xfrm>
        </p:spPr>
        <p:txBody>
          <a:bodyPr>
            <a:noAutofit/>
          </a:bodyPr>
          <a:lstStyle/>
          <a:p>
            <a:r>
              <a:rPr lang="sr-Cyrl-RS" sz="4400" dirty="0" smtClean="0"/>
              <a:t>У склопу манифестација биле су одржане две радионице </a:t>
            </a:r>
            <a:r>
              <a:rPr lang="en-US" sz="4400" dirty="0" smtClean="0"/>
              <a:t>“</a:t>
            </a:r>
            <a:r>
              <a:rPr lang="sr-Cyrl-RS" sz="4400" dirty="0" smtClean="0"/>
              <a:t>Здрава исхрана</a:t>
            </a:r>
            <a:r>
              <a:rPr lang="en-US" sz="4400" dirty="0" smtClean="0"/>
              <a:t>”</a:t>
            </a:r>
            <a:r>
              <a:rPr lang="sr-Cyrl-RS" sz="4400" dirty="0" smtClean="0"/>
              <a:t> и </a:t>
            </a:r>
            <a:r>
              <a:rPr lang="en-US" sz="4400" dirty="0" smtClean="0"/>
              <a:t>“</a:t>
            </a:r>
            <a:r>
              <a:rPr lang="sr-Cyrl-RS" sz="4400" dirty="0" smtClean="0"/>
              <a:t>Колико познајемо своје корене</a:t>
            </a:r>
            <a:r>
              <a:rPr lang="en-US" sz="4400" dirty="0" smtClean="0"/>
              <a:t>”</a:t>
            </a:r>
            <a:r>
              <a:rPr lang="sr-Cyrl-RS" sz="4400" dirty="0" smtClean="0"/>
              <a:t>. Уз ученике ове школе у радионицама су примили учешће и представници наше школе.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munska2\Desktop\SAVET EVROPE\JAGODINA\IMG_20180508_14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448" y="1340768"/>
            <a:ext cx="6954936" cy="5216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6833" y="260648"/>
            <a:ext cx="7275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Приликом обиласка школе посетили смо и Сензорну собу, просторију</a:t>
            </a:r>
          </a:p>
          <a:p>
            <a:r>
              <a:rPr lang="sr-Cyrl-RS" dirty="0"/>
              <a:t>к</a:t>
            </a:r>
            <a:r>
              <a:rPr lang="sr-Cyrl-RS" dirty="0" smtClean="0"/>
              <a:t>оја служи за развијање моторике код ученика и стимулацију чула свих </a:t>
            </a:r>
          </a:p>
          <a:p>
            <a:r>
              <a:rPr lang="sr-Cyrl-RS" dirty="0"/>
              <a:t>в</a:t>
            </a:r>
            <a:r>
              <a:rPr lang="sr-Cyrl-RS" dirty="0" smtClean="0"/>
              <a:t>рста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4713387"/>
          </a:xfrm>
        </p:spPr>
        <p:txBody>
          <a:bodyPr>
            <a:noAutofit/>
          </a:bodyPr>
          <a:lstStyle/>
          <a:p>
            <a:r>
              <a:rPr lang="sr-Cyrl-RS" sz="4400" dirty="0" smtClean="0"/>
              <a:t>У склопу радионица био је одржан и округли сто где су представници наше школе пренели своја искуства стечена у Летонији, у школи </a:t>
            </a:r>
            <a:r>
              <a:rPr lang="en-US" sz="4400" dirty="0" err="1" smtClean="0"/>
              <a:t>Scola-Specialis</a:t>
            </a:r>
            <a:r>
              <a:rPr lang="sr-Cyrl-RS" sz="4400" dirty="0" smtClean="0"/>
              <a:t>, Рига, у вези инклузије у образовању.</a:t>
            </a:r>
            <a:endParaRPr 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228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Посета Земунске гимназије школи за децу оштећеног слуха и говора “11. мај” у Јагодини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Посета Земунске гимназије школи за децу оштећеног слуха и говора “11. мај” у Јагодини</dc:title>
  <dc:creator>Zemunska2</dc:creator>
  <cp:lastModifiedBy>Zemunska2</cp:lastModifiedBy>
  <cp:revision>5</cp:revision>
  <dcterms:created xsi:type="dcterms:W3CDTF">2018-06-11T16:02:18Z</dcterms:created>
  <dcterms:modified xsi:type="dcterms:W3CDTF">2018-06-11T16:39:05Z</dcterms:modified>
</cp:coreProperties>
</file>