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64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61" autoAdjust="0"/>
  </p:normalViewPr>
  <p:slideViewPr>
    <p:cSldViewPr>
      <p:cViewPr>
        <p:scale>
          <a:sx n="75" d="100"/>
          <a:sy n="75" d="100"/>
        </p:scale>
        <p:origin x="-11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A1F8B53-0BCD-4ADC-9C4F-C9C4C6EFF828}" type="datetimeFigureOut">
              <a:rPr lang="en-US" smtClean="0"/>
              <a:pPr/>
              <a:t>6/8/2018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1676DE0-34D4-4411-B9B4-9C294EFB9C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ltero.org.rs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302791"/>
            <a:ext cx="7741368" cy="1398017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КОМУНИКАЦИЈА, АСЕРТИВНОСТ И РАЗРЕШАВАЊЕ КОНФЛИКАТА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7416824" cy="2857872"/>
          </a:xfrm>
        </p:spPr>
        <p:txBody>
          <a:bodyPr/>
          <a:lstStyle/>
          <a:p>
            <a:r>
              <a:rPr lang="sr-Cyrl-RS" dirty="0" smtClean="0"/>
              <a:t>Радионица одржана </a:t>
            </a:r>
            <a:r>
              <a:rPr lang="sr-Cyrl-RS" dirty="0" smtClean="0">
                <a:cs typeface="Arabic Typesetting" pitchFamily="66" charset="-78"/>
              </a:rPr>
              <a:t>22.5.2018. </a:t>
            </a:r>
            <a:r>
              <a:rPr lang="sr-Cyrl-RS" dirty="0" smtClean="0"/>
              <a:t>године у сарадњи са</a:t>
            </a:r>
            <a:r>
              <a:rPr lang="en-US" dirty="0" smtClean="0"/>
              <a:t>: </a:t>
            </a:r>
            <a:r>
              <a:rPr lang="sr-Cyrl-RS" dirty="0" smtClean="0"/>
              <a:t> </a:t>
            </a:r>
            <a:r>
              <a:rPr lang="en-US" dirty="0" smtClean="0">
                <a:hlinkClick r:id="rId2"/>
              </a:rPr>
              <a:t>http://www.altero.org.rs/</a:t>
            </a:r>
            <a:endParaRPr lang="sr-Cyrl-RS" dirty="0" smtClean="0"/>
          </a:p>
        </p:txBody>
      </p:sp>
      <p:pic>
        <p:nvPicPr>
          <p:cNvPr id="4" name="Picture 2" descr="C:\Users\Zemunska2\Desktop\1\alte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437112"/>
            <a:ext cx="2687892" cy="1190690"/>
          </a:xfrm>
          <a:prstGeom prst="rect">
            <a:avLst/>
          </a:prstGeom>
          <a:noFill/>
        </p:spPr>
      </p:pic>
      <p:pic>
        <p:nvPicPr>
          <p:cNvPr id="1026" name="Picture 2" descr="C:\Users\Zemunska2\Desktop\SAVET EVROPE\ALTERO\Erasmus+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5661248"/>
            <a:ext cx="4984056" cy="829223"/>
          </a:xfrm>
          <a:prstGeom prst="rect">
            <a:avLst/>
          </a:prstGeom>
          <a:noFill/>
        </p:spPr>
      </p:pic>
      <p:pic>
        <p:nvPicPr>
          <p:cNvPr id="1027" name="Picture 3" descr="C:\Users\Zemunska2\Desktop\SAVET EVROPE\ALTERO\council of europ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4653136"/>
            <a:ext cx="2971800" cy="704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emunska2\Desktop\Documents\Downloads\zemunska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4" y="1736812"/>
            <a:ext cx="6480722" cy="486054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59632" y="116632"/>
            <a:ext cx="7956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dirty="0" smtClean="0"/>
              <a:t>Ученици су по групама  дискутовали о конфликтима и презентовали су своје ставове о истима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404664"/>
            <a:ext cx="7498080" cy="4800600"/>
          </a:xfrm>
        </p:spPr>
        <p:txBody>
          <a:bodyPr/>
          <a:lstStyle/>
          <a:p>
            <a:r>
              <a:rPr lang="ru-RU" dirty="0" smtClean="0"/>
              <a:t>Заједно смо осмишљавали начине за разрешавање конфликата </a:t>
            </a:r>
            <a:endParaRPr lang="en-US" dirty="0"/>
          </a:p>
        </p:txBody>
      </p:sp>
      <p:pic>
        <p:nvPicPr>
          <p:cNvPr id="2050" name="Picture 2" descr="C:\Users\Zemunska2\Desktop\Documents\Downloads\Zemunska 22.5.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00808"/>
            <a:ext cx="6624734" cy="4771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Zemunska2\Desktop\Documents\Downloads\zemunska1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18900"/>
            <a:ext cx="6624738" cy="49064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63381" y="314653"/>
            <a:ext cx="80171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/>
              <a:t>Група је активно дебатовала и дискутовала, </a:t>
            </a:r>
          </a:p>
          <a:p>
            <a:r>
              <a:rPr lang="sr-Cyrl-RS" sz="2800" dirty="0" smtClean="0"/>
              <a:t>а била је и изражена компетиција међу ученицима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4408" y="216024"/>
            <a:ext cx="7674056" cy="664197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Евалуација психоедукативне радионице- Разрешавање конфликата, асертивност</a:t>
            </a:r>
          </a:p>
          <a:p>
            <a:r>
              <a:rPr lang="ru-RU" b="1" dirty="0" smtClean="0"/>
              <a:t>Земунска гимназија- трећа година , 22.5.2018.</a:t>
            </a:r>
          </a:p>
          <a:p>
            <a:r>
              <a:rPr lang="ru-RU" b="1" dirty="0" smtClean="0"/>
              <a:t>23 учесника</a:t>
            </a:r>
          </a:p>
          <a:p>
            <a:r>
              <a:rPr lang="ru-RU" b="1" dirty="0" smtClean="0"/>
              <a:t>Водитељке: Јелена Милић Јерковић и Маријана Радуловић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1. Оцените колико сте задовољни радионицом: 3.69 просечна оцена</a:t>
            </a:r>
          </a:p>
          <a:p>
            <a:r>
              <a:rPr lang="ru-RU" b="1" dirty="0" smtClean="0"/>
              <a:t>Коментари:</a:t>
            </a:r>
          </a:p>
          <a:p>
            <a:r>
              <a:rPr lang="ru-RU" b="1" dirty="0" smtClean="0"/>
              <a:t>- Задовољна сам</a:t>
            </a:r>
          </a:p>
          <a:p>
            <a:r>
              <a:rPr lang="ru-RU" b="1" dirty="0" smtClean="0"/>
              <a:t>- Неки од учесника су ствари схватили сувише лично и озбиљно па је долазило до беспотребних расправа</a:t>
            </a:r>
          </a:p>
          <a:p>
            <a:r>
              <a:rPr lang="ru-RU" b="1" dirty="0" smtClean="0"/>
              <a:t>- Дотакли смо се и обрадили теме са којима се свакодневно срећемо</a:t>
            </a:r>
          </a:p>
          <a:p>
            <a:r>
              <a:rPr lang="ru-RU" b="1" dirty="0" smtClean="0"/>
              <a:t>- Организација је могла бити боља</a:t>
            </a:r>
          </a:p>
          <a:p>
            <a:r>
              <a:rPr lang="ru-RU" b="1" dirty="0" smtClean="0"/>
              <a:t>- Задовољна сам због тога што смо могли да износимо своје мишљење и решавамо конфликте без икакве свађе</a:t>
            </a:r>
          </a:p>
          <a:p>
            <a:r>
              <a:rPr lang="ru-RU" b="1" dirty="0" smtClean="0"/>
              <a:t>- Превише смо се везивали за конкретне ствари уместо да причамо уопштено</a:t>
            </a:r>
          </a:p>
          <a:p>
            <a:r>
              <a:rPr lang="ru-RU" b="1" dirty="0" smtClean="0"/>
              <a:t>- Мало дискусије о конкретним стварима и лоша атмосфера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60648"/>
            <a:ext cx="7498080" cy="705678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2. Колико сте задовољни радом водитељки? 4.13 просечна оцена</a:t>
            </a:r>
          </a:p>
          <a:p>
            <a:r>
              <a:rPr lang="ru-RU" b="1" dirty="0" smtClean="0"/>
              <a:t>Коментари:</a:t>
            </a:r>
          </a:p>
          <a:p>
            <a:r>
              <a:rPr lang="ru-RU" b="1" dirty="0" smtClean="0"/>
              <a:t>- Укључују све присутне у разговор, уважавају свачије мишљење</a:t>
            </a:r>
          </a:p>
          <a:p>
            <a:r>
              <a:rPr lang="ru-RU" b="1" dirty="0" smtClean="0"/>
              <a:t>- Покушавале су да нам помогну и да реше наш проблем</a:t>
            </a:r>
          </a:p>
          <a:p>
            <a:r>
              <a:rPr lang="ru-RU" b="1" dirty="0" smtClean="0"/>
              <a:t>- Недостајало је конкретније објашњење првог задатка</a:t>
            </a:r>
          </a:p>
          <a:p>
            <a:r>
              <a:rPr lang="ru-RU" b="1" dirty="0" smtClean="0"/>
              <a:t>- Дивне даме</a:t>
            </a:r>
          </a:p>
          <a:p>
            <a:r>
              <a:rPr lang="ru-RU" b="1" dirty="0" smtClean="0"/>
              <a:t>- На месту, није лоше, добре</a:t>
            </a:r>
          </a:p>
          <a:p>
            <a:r>
              <a:rPr lang="ru-RU" b="1" dirty="0" smtClean="0"/>
              <a:t>- Другачији карактери</a:t>
            </a:r>
          </a:p>
          <a:p>
            <a:r>
              <a:rPr lang="ru-RU" b="1" dirty="0" smtClean="0"/>
              <a:t>- Види се да се баве професионално овим послом</a:t>
            </a:r>
          </a:p>
          <a:p>
            <a:r>
              <a:rPr lang="ru-RU" b="1" dirty="0" smtClean="0"/>
              <a:t>- Слушају све што причамо. Потрудиле су се да нас саслушају</a:t>
            </a:r>
          </a:p>
          <a:p>
            <a:r>
              <a:rPr lang="ru-RU" b="1" dirty="0" smtClean="0"/>
              <a:t>- Веома су се унеле у радионицу и пренеле нам доста информација које нам могу бити веома корисне</a:t>
            </a:r>
          </a:p>
          <a:p>
            <a:r>
              <a:rPr lang="ru-RU" b="1" dirty="0" smtClean="0"/>
              <a:t>- Ужасно и шаблонски</a:t>
            </a:r>
          </a:p>
          <a:p>
            <a:r>
              <a:rPr lang="ru-RU" b="1" dirty="0" smtClean="0"/>
              <a:t>- Често су неке тврдње недовољно објашњене</a:t>
            </a:r>
          </a:p>
          <a:p>
            <a:r>
              <a:rPr lang="ru-RU" b="1" dirty="0" smtClean="0"/>
              <a:t>- Свакоме су дале време да изрази своја осећања и искажу мишљење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60648"/>
            <a:ext cx="7708392" cy="659735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3. Ваш најјачи утисак са радионице (оно што вам је највише значило):</a:t>
            </a:r>
          </a:p>
          <a:p>
            <a:r>
              <a:rPr lang="ru-RU" b="1" dirty="0" smtClean="0"/>
              <a:t>Коментари:</a:t>
            </a:r>
          </a:p>
          <a:p>
            <a:r>
              <a:rPr lang="ru-RU" b="1" dirty="0" smtClean="0"/>
              <a:t>- Највише ми је значило што чујем мишљења других људи, Дељење различитих мишљења, Разговори о искуствима људи, Саслушала сам и туђа мишљења</a:t>
            </a:r>
          </a:p>
          <a:p>
            <a:r>
              <a:rPr lang="ru-RU" b="1" dirty="0" smtClean="0"/>
              <a:t>- Начин долажења до конструктивног решења, Решавање проблема у комуникацији</a:t>
            </a:r>
          </a:p>
          <a:p>
            <a:r>
              <a:rPr lang="ru-RU" b="1" dirty="0" smtClean="0"/>
              <a:t>- Прича са водитељкама</a:t>
            </a:r>
          </a:p>
          <a:p>
            <a:r>
              <a:rPr lang="ru-RU" b="1" dirty="0" smtClean="0"/>
              <a:t>- ”Ово треба тучом да се реши”</a:t>
            </a:r>
          </a:p>
          <a:p>
            <a:r>
              <a:rPr lang="ru-RU" b="1" dirty="0" smtClean="0"/>
              <a:t>- Разрађене теме, широка, детаљна комуникација, нова сазнања</a:t>
            </a:r>
          </a:p>
          <a:p>
            <a:r>
              <a:rPr lang="ru-RU" b="1" dirty="0" smtClean="0"/>
              <a:t>- Подстицај на отворену комуникацију</a:t>
            </a:r>
          </a:p>
          <a:p>
            <a:r>
              <a:rPr lang="ru-RU" b="1" dirty="0" smtClean="0"/>
              <a:t>- Највише ми је значило то што сам научила како да лакше решим конфликте са блиским људима</a:t>
            </a:r>
          </a:p>
          <a:p>
            <a:r>
              <a:rPr lang="ru-RU" b="1" dirty="0" smtClean="0"/>
              <a:t>- Дискутовање и отворен разговор</a:t>
            </a:r>
          </a:p>
          <a:p>
            <a:r>
              <a:rPr lang="ru-RU" b="1" dirty="0" smtClean="0"/>
              <a:t>- Глума свих учесника радионице </a:t>
            </a:r>
          </a:p>
          <a:p>
            <a:r>
              <a:rPr lang="ru-RU" b="1" dirty="0" smtClean="0"/>
              <a:t>- Креирање заједница међу ђацима, сазнали смо нешто више једни о другима и о међусобним односима</a:t>
            </a:r>
          </a:p>
          <a:p>
            <a:r>
              <a:rPr lang="ru-RU" b="1" dirty="0" smtClean="0"/>
              <a:t>- Сазнала сам како да решим своје проблеме са комуникацијом у друштву</a:t>
            </a:r>
          </a:p>
          <a:p>
            <a:r>
              <a:rPr lang="ru-RU" b="1" dirty="0" smtClean="0"/>
              <a:t>- Креативност ученика</a:t>
            </a:r>
          </a:p>
          <a:p>
            <a:endParaRPr lang="ru-RU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332656"/>
            <a:ext cx="8028384" cy="63093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4. Да ли бисте желели да присуствујете још некој радионици ? 18 ДА, 5 НЕ</a:t>
            </a:r>
          </a:p>
          <a:p>
            <a:r>
              <a:rPr lang="ru-RU" b="1" dirty="0" smtClean="0"/>
              <a:t>На коју тему? </a:t>
            </a:r>
          </a:p>
          <a:p>
            <a:r>
              <a:rPr lang="ru-RU" b="1" dirty="0" smtClean="0"/>
              <a:t>- Вршњачко насиље </a:t>
            </a:r>
          </a:p>
          <a:p>
            <a:r>
              <a:rPr lang="ru-RU" b="1" dirty="0" smtClean="0"/>
              <a:t>- Нашем интересовању за факултет</a:t>
            </a:r>
          </a:p>
          <a:p>
            <a:r>
              <a:rPr lang="ru-RU" b="1" dirty="0" smtClean="0"/>
              <a:t>- Психолошким темама </a:t>
            </a:r>
          </a:p>
          <a:p>
            <a:r>
              <a:rPr lang="ru-RU" b="1" dirty="0" smtClean="0"/>
              <a:t>- Психолошким поремећајима</a:t>
            </a:r>
          </a:p>
          <a:p>
            <a:r>
              <a:rPr lang="ru-RU" b="1" dirty="0" smtClean="0"/>
              <a:t>- Насиљу и проблемима у породици</a:t>
            </a:r>
          </a:p>
          <a:p>
            <a:r>
              <a:rPr lang="ru-RU" b="1" dirty="0" smtClean="0"/>
              <a:t>- Дискриминацији, насиљу</a:t>
            </a:r>
          </a:p>
          <a:p>
            <a:r>
              <a:rPr lang="ru-RU" b="1" dirty="0" smtClean="0"/>
              <a:t>- Било која тема у вези са проблемима у нашој непосредној околини </a:t>
            </a:r>
          </a:p>
          <a:p>
            <a:r>
              <a:rPr lang="ru-RU" b="1" dirty="0" smtClean="0"/>
              <a:t>- Свим социјалним проблемима </a:t>
            </a:r>
          </a:p>
          <a:p>
            <a:r>
              <a:rPr lang="ru-RU" b="1" dirty="0" smtClean="0"/>
              <a:t>- Било чему</a:t>
            </a:r>
          </a:p>
          <a:p>
            <a:r>
              <a:rPr lang="ru-RU" b="1" dirty="0" smtClean="0"/>
              <a:t>- Међуљудским односима</a:t>
            </a:r>
          </a:p>
          <a:p>
            <a:r>
              <a:rPr lang="ru-RU" b="1" dirty="0" smtClean="0"/>
              <a:t>- Комуникација, разумевање, о животу, космосу</a:t>
            </a:r>
          </a:p>
          <a:p>
            <a:endParaRPr lang="ru-RU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emunska2\Desktop\Documents\Downloads\zemunska2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044" y="260648"/>
            <a:ext cx="6037348" cy="4320480"/>
          </a:xfrm>
          <a:prstGeom prst="rect">
            <a:avLst/>
          </a:prstGeom>
          <a:noFill/>
        </p:spPr>
      </p:pic>
      <p:pic>
        <p:nvPicPr>
          <p:cNvPr id="5" name="Picture 4" descr="C:\Users\Zemunska2\Desktop\1\alte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157192"/>
            <a:ext cx="2865978" cy="1269578"/>
          </a:xfrm>
          <a:prstGeom prst="rect">
            <a:avLst/>
          </a:prstGeom>
          <a:noFill/>
        </p:spPr>
      </p:pic>
      <p:pic>
        <p:nvPicPr>
          <p:cNvPr id="6" name="Picture 5" descr="C:\Users\Zemunska2\Desktop\Vuković Jovana\cvece\PLAKATfilm_sm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4807714"/>
            <a:ext cx="1368152" cy="19336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</TotalTime>
  <Words>413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КОМУНИКАЦИЈА, АСЕРТИВНОСТ И РАЗРЕШАВАЊЕ КОНФЛИКАТА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КОМУНИКАЦИЈА, АСЕРТИВНОСТ И РАЗРЕШАВАЊЕ КОНФЛИКАТА</dc:title>
  <dc:creator>Zemunska2</dc:creator>
  <cp:lastModifiedBy>Zemunska2</cp:lastModifiedBy>
  <cp:revision>8</cp:revision>
  <dcterms:created xsi:type="dcterms:W3CDTF">2018-06-08T07:46:23Z</dcterms:created>
  <dcterms:modified xsi:type="dcterms:W3CDTF">2018-06-08T09:52:21Z</dcterms:modified>
</cp:coreProperties>
</file>