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58" r:id="rId5"/>
    <p:sldId id="259" r:id="rId6"/>
    <p:sldId id="262" r:id="rId7"/>
    <p:sldId id="265" r:id="rId8"/>
    <p:sldId id="260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DAB759-BE41-4D32-B9C1-CCCABB1269F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1E6D88-EBB0-4275-B5A3-950A3676E84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11maj.edu.rs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8424936" cy="936103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ПРЕДСТАВА </a:t>
            </a:r>
            <a:r>
              <a:rPr lang="en-US" sz="4000" dirty="0" smtClean="0"/>
              <a:t>“</a:t>
            </a:r>
            <a:r>
              <a:rPr lang="sr-Cyrl-RS" sz="4000" dirty="0" smtClean="0"/>
              <a:t>ДРУГАЧИЈЕ БУДНИ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25689"/>
            <a:ext cx="81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Одржан</a:t>
            </a:r>
            <a:r>
              <a:rPr lang="en-US" sz="2400" dirty="0" smtClean="0"/>
              <a:t>a</a:t>
            </a:r>
            <a:r>
              <a:rPr lang="sr-Cyrl-RS" sz="2400" dirty="0" smtClean="0"/>
              <a:t> 15.05.2018</a:t>
            </a:r>
            <a:r>
              <a:rPr lang="sr-Cyrl-RS" sz="2400" dirty="0" smtClean="0"/>
              <a:t>. </a:t>
            </a:r>
            <a:r>
              <a:rPr lang="sr-Cyrl-RS" sz="2400" dirty="0" smtClean="0"/>
              <a:t>године у извођењу драмске секције </a:t>
            </a:r>
          </a:p>
          <a:p>
            <a:r>
              <a:rPr lang="sr-Cyrl-RS" sz="2400" dirty="0" smtClean="0"/>
              <a:t>Школе са домом за ученике оштећеног слуха и говора </a:t>
            </a:r>
            <a:r>
              <a:rPr lang="en-US" sz="2400" dirty="0" smtClean="0"/>
              <a:t>“</a:t>
            </a:r>
            <a:r>
              <a:rPr lang="sr-Cyrl-RS" sz="2400" dirty="0" smtClean="0"/>
              <a:t>11. мај</a:t>
            </a:r>
            <a:r>
              <a:rPr lang="en-US" sz="2400" dirty="0" smtClean="0"/>
              <a:t>”</a:t>
            </a:r>
            <a:r>
              <a:rPr lang="sr-Cyrl-RS" sz="2400" dirty="0" smtClean="0"/>
              <a:t> из Јагодине</a:t>
            </a:r>
            <a:r>
              <a:rPr lang="sr-Cyrl-RS" sz="2400" dirty="0" smtClean="0"/>
              <a:t>  </a:t>
            </a:r>
            <a:endParaRPr lang="en-US" sz="2400" dirty="0" smtClean="0"/>
          </a:p>
          <a:p>
            <a:endParaRPr lang="en-US" sz="2400" dirty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http://www.11maj.edu.rs/index.html</a:t>
            </a:r>
            <a:endParaRPr lang="en-US" sz="2400" dirty="0"/>
          </a:p>
        </p:txBody>
      </p:sp>
      <p:pic>
        <p:nvPicPr>
          <p:cNvPr id="2050" name="Picture 2" descr="C:\Users\Zemunska2\Desktop\drugacije bud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1444"/>
            <a:ext cx="3024336" cy="4566155"/>
          </a:xfrm>
          <a:prstGeom prst="rect">
            <a:avLst/>
          </a:prstGeom>
          <a:noFill/>
        </p:spPr>
      </p:pic>
      <p:pic>
        <p:nvPicPr>
          <p:cNvPr id="2051" name="Picture 3" descr="C:\Users\Zemunska2\Desktop\Erasmus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373216"/>
            <a:ext cx="3743102" cy="622759"/>
          </a:xfrm>
          <a:prstGeom prst="rect">
            <a:avLst/>
          </a:prstGeom>
          <a:noFill/>
        </p:spPr>
      </p:pic>
      <p:pic>
        <p:nvPicPr>
          <p:cNvPr id="2052" name="Picture 4" descr="C:\Users\Zemunska2\Desktop\council of europ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224" y="3861048"/>
            <a:ext cx="2971800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1.МАЈ\KOEN9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321" y="764704"/>
            <a:ext cx="7484151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1.МАЈ\AUUP9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4896544" cy="65246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6095037"/>
            <a:ext cx="2158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Припремио</a:t>
            </a:r>
            <a:r>
              <a:rPr lang="en-US" b="1" dirty="0" smtClean="0"/>
              <a:t>:</a:t>
            </a:r>
            <a:r>
              <a:rPr lang="sr-Cyrl-RS" b="1" dirty="0" smtClean="0"/>
              <a:t> </a:t>
            </a:r>
          </a:p>
          <a:p>
            <a:r>
              <a:rPr lang="sr-Cyrl-RS" b="1" dirty="0" smtClean="0"/>
              <a:t>Немања Станковић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7406640" cy="2010984"/>
          </a:xfrm>
        </p:spPr>
        <p:txBody>
          <a:bodyPr/>
          <a:lstStyle/>
          <a:p>
            <a:r>
              <a:rPr lang="sr-Cyrl-RS" dirty="0" smtClean="0"/>
              <a:t>Представа је била реализована у свечаној сали школе са почетком у 18 часова. Учествовало је 15 ученика, а техничку подршку је дало 9 наставника.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Zemunska2\Desktop\slike\IMG_20180515_174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emunska2\Desktop\slike\IMG_20180515_181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7306280" cy="5479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216024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,,Другачије будни“ је представа у којој се наглашава да и поред тога да су иако другачији (деца са проблемима слуха и говора) и та деца сањају исте снове и имају право да се и они остваре.</a:t>
            </a:r>
            <a:endParaRPr lang="en-US" dirty="0"/>
          </a:p>
        </p:txBody>
      </p:sp>
      <p:pic>
        <p:nvPicPr>
          <p:cNvPr id="8194" name="Picture 2" descr="C:\Users\Zemunska2\Desktop\slike\IMG_20180515_181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0908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3061320"/>
          </a:xfrm>
        </p:spPr>
        <p:txBody>
          <a:bodyPr/>
          <a:lstStyle/>
          <a:p>
            <a:r>
              <a:rPr lang="sr-Cyrl-RS" dirty="0" smtClean="0"/>
              <a:t>После представе која је дочекана огромним аплаузом публике, сузама и грљењем, ученици су наставили дружење</a:t>
            </a:r>
            <a:endParaRPr lang="en-US" dirty="0"/>
          </a:p>
        </p:txBody>
      </p:sp>
      <p:pic>
        <p:nvPicPr>
          <p:cNvPr id="4099" name="Picture 3" descr="D:\11.МАЈ\DRFQ9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316" y="2636912"/>
            <a:ext cx="2837676" cy="3781204"/>
          </a:xfrm>
          <a:prstGeom prst="rect">
            <a:avLst/>
          </a:prstGeom>
          <a:noFill/>
        </p:spPr>
      </p:pic>
      <p:pic>
        <p:nvPicPr>
          <p:cNvPr id="4100" name="Picture 4" descr="D:\11.МАЈ\UBQH5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844824" cy="379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1.МАЈ\FTWQ6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74966"/>
            <a:ext cx="7301918" cy="536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munska2\Desktop\slike\IMG_20180515_175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818710"/>
            <a:ext cx="7128790" cy="534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252028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По доласку у школу, ученици ове школе су у пратњи наших ученика, представника Ученичког парламента, професора, а уз стручно вођење професорке историје Јоване Петровић обишли културне и историјске знаменитости Земуна.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 descr="D:\11.МАЈ\CNPQ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4916423" cy="3689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1.МАЈ\FLXK9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436528"/>
            <a:ext cx="7226772" cy="616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157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ПРЕДСТАВА “ДРУГАЧИЈЕ БУДНИ”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ПРЕДСТАВА “ДРУГАЧИЈЕ БУДНИ”</dc:title>
  <dc:creator>Zemunska2</dc:creator>
  <cp:lastModifiedBy>Zemunska2</cp:lastModifiedBy>
  <cp:revision>5</cp:revision>
  <dcterms:created xsi:type="dcterms:W3CDTF">2018-06-01T15:48:57Z</dcterms:created>
  <dcterms:modified xsi:type="dcterms:W3CDTF">2018-06-01T16:31:27Z</dcterms:modified>
</cp:coreProperties>
</file>