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FA30-1C07-4CBB-83E5-F00397985D9D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5F79-B8D8-48D7-A36A-5DB614321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53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FA30-1C07-4CBB-83E5-F00397985D9D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5F79-B8D8-48D7-A36A-5DB614321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0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FA30-1C07-4CBB-83E5-F00397985D9D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5F79-B8D8-48D7-A36A-5DB614321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22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FA30-1C07-4CBB-83E5-F00397985D9D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5F79-B8D8-48D7-A36A-5DB614321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79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FA30-1C07-4CBB-83E5-F00397985D9D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5F79-B8D8-48D7-A36A-5DB614321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8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FA30-1C07-4CBB-83E5-F00397985D9D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5F79-B8D8-48D7-A36A-5DB614321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8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FA30-1C07-4CBB-83E5-F00397985D9D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5F79-B8D8-48D7-A36A-5DB614321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2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FA30-1C07-4CBB-83E5-F00397985D9D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5F79-B8D8-48D7-A36A-5DB614321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34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FA30-1C07-4CBB-83E5-F00397985D9D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5F79-B8D8-48D7-A36A-5DB614321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9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FA30-1C07-4CBB-83E5-F00397985D9D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5F79-B8D8-48D7-A36A-5DB614321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2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FA30-1C07-4CBB-83E5-F00397985D9D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5F79-B8D8-48D7-A36A-5DB614321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66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9FA30-1C07-4CBB-83E5-F00397985D9D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A5F79-B8D8-48D7-A36A-5DB614321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4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919" y="0"/>
            <a:ext cx="97761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12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919" y="0"/>
            <a:ext cx="97761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95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919" y="0"/>
            <a:ext cx="97761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42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919" y="0"/>
            <a:ext cx="97761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22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Milan</dc:creator>
  <cp:lastModifiedBy>BBS</cp:lastModifiedBy>
  <cp:revision>1</cp:revision>
  <dcterms:created xsi:type="dcterms:W3CDTF">2016-04-24T16:52:07Z</dcterms:created>
  <dcterms:modified xsi:type="dcterms:W3CDTF">2016-04-24T17:42:24Z</dcterms:modified>
</cp:coreProperties>
</file>